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0" y="0"/>
            <a:ext cx="7816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Brand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" name="도형 2"/>
          <p:cNvCxnSpPr>
            <a:stCxn id="2" idx="3"/>
          </p:cNvCxnSpPr>
          <p:nvPr/>
        </p:nvCxnSpPr>
        <p:spPr>
          <a:xfrm rot="0" flipV="1">
            <a:off x="781050" y="164465"/>
            <a:ext cx="11414760" cy="209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도형 4"/>
          <p:cNvSpPr>
            <a:spLocks/>
          </p:cNvSpPr>
          <p:nvPr/>
        </p:nvSpPr>
        <p:spPr>
          <a:xfrm rot="0">
            <a:off x="0" y="2231390"/>
            <a:ext cx="4809490" cy="2545715"/>
          </a:xfrm>
          <a:prstGeom prst="homePla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5"/>
          <p:cNvSpPr>
            <a:spLocks/>
          </p:cNvSpPr>
          <p:nvPr/>
        </p:nvSpPr>
        <p:spPr>
          <a:xfrm rot="0">
            <a:off x="3373120" y="1660525"/>
            <a:ext cx="5219065" cy="3686175"/>
          </a:xfrm>
          <a:prstGeom prst="chevro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6"/>
          <p:cNvSpPr>
            <a:spLocks/>
          </p:cNvSpPr>
          <p:nvPr/>
        </p:nvSpPr>
        <p:spPr>
          <a:xfrm rot="0">
            <a:off x="6201410" y="701040"/>
            <a:ext cx="5994400" cy="5604510"/>
          </a:xfrm>
          <a:prstGeom prst="chevro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7"/>
          <p:cNvSpPr txBox="1">
            <a:spLocks/>
          </p:cNvSpPr>
          <p:nvPr/>
        </p:nvSpPr>
        <p:spPr>
          <a:xfrm rot="0">
            <a:off x="0" y="1850390"/>
            <a:ext cx="6927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Out1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8"/>
          <p:cNvSpPr txBox="1">
            <a:spLocks/>
          </p:cNvSpPr>
          <p:nvPr/>
        </p:nvSpPr>
        <p:spPr>
          <a:xfrm rot="0">
            <a:off x="3375660" y="1290955"/>
            <a:ext cx="69278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Out2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9"/>
          <p:cNvSpPr txBox="1">
            <a:spLocks/>
          </p:cNvSpPr>
          <p:nvPr/>
        </p:nvSpPr>
        <p:spPr>
          <a:xfrm rot="0">
            <a:off x="6212205" y="330835"/>
            <a:ext cx="69278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Out3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0"/>
          <p:cNvSpPr txBox="1">
            <a:spLocks/>
          </p:cNvSpPr>
          <p:nvPr/>
        </p:nvSpPr>
        <p:spPr>
          <a:xfrm rot="0">
            <a:off x="2540" y="4776470"/>
            <a:ext cx="49911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In1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1"/>
          <p:cNvSpPr txBox="1">
            <a:spLocks/>
          </p:cNvSpPr>
          <p:nvPr/>
        </p:nvSpPr>
        <p:spPr>
          <a:xfrm rot="0">
            <a:off x="3384550" y="5347335"/>
            <a:ext cx="49911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In2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2"/>
          <p:cNvSpPr txBox="1">
            <a:spLocks/>
          </p:cNvSpPr>
          <p:nvPr/>
        </p:nvSpPr>
        <p:spPr>
          <a:xfrm rot="0">
            <a:off x="6221095" y="6306820"/>
            <a:ext cx="49911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In3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3"/>
          <p:cNvSpPr txBox="1">
            <a:spLocks/>
          </p:cNvSpPr>
          <p:nvPr/>
        </p:nvSpPr>
        <p:spPr>
          <a:xfrm rot="0">
            <a:off x="2540" y="2233295"/>
            <a:ext cx="43561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P1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4"/>
          <p:cNvSpPr txBox="1">
            <a:spLocks/>
          </p:cNvSpPr>
          <p:nvPr/>
        </p:nvSpPr>
        <p:spPr>
          <a:xfrm rot="0">
            <a:off x="2540" y="4413250"/>
            <a:ext cx="42735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T1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5"/>
          <p:cNvCxnSpPr>
            <a:stCxn id="6" idx="3"/>
          </p:cNvCxnSpPr>
          <p:nvPr/>
        </p:nvCxnSpPr>
        <p:spPr>
          <a:xfrm rot="0" flipH="1">
            <a:off x="0" y="3502660"/>
            <a:ext cx="12195810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8"/>
          <p:cNvSpPr txBox="1">
            <a:spLocks/>
          </p:cNvSpPr>
          <p:nvPr/>
        </p:nvSpPr>
        <p:spPr>
          <a:xfrm rot="0">
            <a:off x="3738880" y="1662430"/>
            <a:ext cx="43561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P2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9"/>
          <p:cNvSpPr txBox="1">
            <a:spLocks/>
          </p:cNvSpPr>
          <p:nvPr/>
        </p:nvSpPr>
        <p:spPr>
          <a:xfrm rot="0">
            <a:off x="3747770" y="4975225"/>
            <a:ext cx="42735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T2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20"/>
          <p:cNvSpPr txBox="1">
            <a:spLocks/>
          </p:cNvSpPr>
          <p:nvPr/>
        </p:nvSpPr>
        <p:spPr>
          <a:xfrm rot="0">
            <a:off x="6593205" y="702945"/>
            <a:ext cx="43561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P3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21"/>
          <p:cNvSpPr txBox="1">
            <a:spLocks/>
          </p:cNvSpPr>
          <p:nvPr/>
        </p:nvSpPr>
        <p:spPr>
          <a:xfrm rot="0">
            <a:off x="6558280" y="5935345"/>
            <a:ext cx="42735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T3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hohoho hoho</dc:creator>
  <cp:lastModifiedBy>hohoho hoho</cp:lastModifiedBy>
  <dc:title>PowerPoint 프레젠테이션</dc:title>
  <cp:version>9.102.66.42778</cp:version>
</cp:coreProperties>
</file>