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6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9"/>
          <p:cNvSpPr>
            <a:spLocks/>
          </p:cNvSpPr>
          <p:nvPr/>
        </p:nvSpPr>
        <p:spPr>
          <a:xfrm rot="0">
            <a:off x="796925" y="1050290"/>
            <a:ext cx="2821305" cy="88900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400" b="1">
                <a:latin typeface="바탕체" charset="0"/>
                <a:ea typeface="바탕체" charset="0"/>
              </a:rPr>
              <a:t>UGLY SOAP</a:t>
            </a:r>
            <a:endParaRPr lang="ko-KR" altLang="en-US" sz="2400" b="1">
              <a:solidFill>
                <a:schemeClr val="tx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" name="텍스트 상자 3"/>
          <p:cNvSpPr txBox="1">
            <a:spLocks/>
          </p:cNvSpPr>
          <p:nvPr/>
        </p:nvSpPr>
        <p:spPr>
          <a:xfrm rot="0">
            <a:off x="583565" y="782955"/>
            <a:ext cx="554355" cy="16313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5000">
                <a:latin typeface="궁서" charset="0"/>
                <a:ea typeface="궁서" charset="0"/>
              </a:rPr>
              <a:t>“</a:t>
            </a:r>
            <a:endParaRPr lang="ko-KR" altLang="en-US" sz="5000">
              <a:latin typeface="궁서" charset="0"/>
              <a:ea typeface="궁서" charset="0"/>
            </a:endParaRPr>
          </a:p>
          <a:p>
            <a:pPr marL="0" indent="0" algn="l" hangingPunct="1"/>
            <a:endParaRPr lang="ko-KR" altLang="en-US" sz="5000">
              <a:latin typeface="궁서" charset="0"/>
              <a:ea typeface="궁서" charset="0"/>
            </a:endParaRPr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3360420" y="952500"/>
            <a:ext cx="512445" cy="16313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5000">
              <a:latin typeface="궁서" charset="0"/>
              <a:ea typeface="궁서" charset="0"/>
            </a:endParaRPr>
          </a:p>
          <a:p>
            <a:pPr marL="0" indent="0" algn="l" hangingPunct="1"/>
            <a:r>
              <a:rPr lang="ko-KR" sz="2000">
                <a:latin typeface="궁서" charset="0"/>
                <a:ea typeface="궁서" charset="0"/>
              </a:rPr>
              <a:t> </a:t>
            </a:r>
            <a:r>
              <a:rPr lang="ko-KR" sz="5000">
                <a:latin typeface="궁서" charset="0"/>
                <a:ea typeface="궁서" charset="0"/>
              </a:rPr>
              <a:t>”</a:t>
            </a:r>
            <a:endParaRPr lang="ko-KR" altLang="en-US" sz="5000">
              <a:latin typeface="궁서" charset="0"/>
              <a:ea typeface="궁서" charset="0"/>
            </a:endParaRPr>
          </a:p>
        </p:txBody>
      </p:sp>
      <p:sp>
        <p:nvSpPr>
          <p:cNvPr id="6" name="도형 18"/>
          <p:cNvSpPr>
            <a:spLocks/>
          </p:cNvSpPr>
          <p:nvPr/>
        </p:nvSpPr>
        <p:spPr>
          <a:xfrm rot="0">
            <a:off x="4662805" y="3979545"/>
            <a:ext cx="2821305" cy="88900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400" b="1">
                <a:latin typeface="바탕체" charset="0"/>
                <a:ea typeface="바탕체" charset="0"/>
              </a:rPr>
              <a:t>자사(오올블루)</a:t>
            </a:r>
            <a:endParaRPr lang="ko-KR" altLang="en-US" sz="2400" b="1">
              <a:solidFill>
                <a:schemeClr val="tx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" name="텍스트 상자 19"/>
          <p:cNvSpPr txBox="1">
            <a:spLocks/>
          </p:cNvSpPr>
          <p:nvPr/>
        </p:nvSpPr>
        <p:spPr>
          <a:xfrm rot="0">
            <a:off x="4449445" y="3712210"/>
            <a:ext cx="554355" cy="16313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5000">
                <a:latin typeface="궁서" charset="0"/>
                <a:ea typeface="궁서" charset="0"/>
              </a:rPr>
              <a:t>“</a:t>
            </a:r>
            <a:endParaRPr lang="ko-KR" altLang="en-US" sz="5000">
              <a:latin typeface="궁서" charset="0"/>
              <a:ea typeface="궁서" charset="0"/>
            </a:endParaRPr>
          </a:p>
          <a:p>
            <a:pPr marL="0" indent="0" algn="l" hangingPunct="1"/>
            <a:endParaRPr lang="ko-KR" altLang="en-US" sz="5000">
              <a:latin typeface="궁서" charset="0"/>
              <a:ea typeface="궁서" charset="0"/>
            </a:endParaRPr>
          </a:p>
        </p:txBody>
      </p:sp>
      <p:sp>
        <p:nvSpPr>
          <p:cNvPr id="8" name="텍스트 상자 20"/>
          <p:cNvSpPr txBox="1">
            <a:spLocks/>
          </p:cNvSpPr>
          <p:nvPr/>
        </p:nvSpPr>
        <p:spPr>
          <a:xfrm rot="0">
            <a:off x="7226300" y="3881755"/>
            <a:ext cx="512445" cy="16313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5000">
              <a:latin typeface="궁서" charset="0"/>
              <a:ea typeface="궁서" charset="0"/>
            </a:endParaRPr>
          </a:p>
          <a:p>
            <a:pPr marL="0" indent="0" algn="l" hangingPunct="1"/>
            <a:r>
              <a:rPr lang="ko-KR" sz="2000">
                <a:latin typeface="궁서" charset="0"/>
                <a:ea typeface="궁서" charset="0"/>
              </a:rPr>
              <a:t> </a:t>
            </a:r>
            <a:r>
              <a:rPr lang="ko-KR" sz="5000">
                <a:latin typeface="궁서" charset="0"/>
                <a:ea typeface="궁서" charset="0"/>
              </a:rPr>
              <a:t>”</a:t>
            </a:r>
            <a:endParaRPr lang="ko-KR" altLang="en-US" sz="5000">
              <a:latin typeface="궁서" charset="0"/>
              <a:ea typeface="궁서" charset="0"/>
            </a:endParaRPr>
          </a:p>
        </p:txBody>
      </p:sp>
      <p:sp>
        <p:nvSpPr>
          <p:cNvPr id="9" name="도형 21"/>
          <p:cNvSpPr>
            <a:spLocks/>
          </p:cNvSpPr>
          <p:nvPr/>
        </p:nvSpPr>
        <p:spPr>
          <a:xfrm rot="0">
            <a:off x="8227060" y="1050925"/>
            <a:ext cx="2821305" cy="88900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400" b="1">
                <a:latin typeface="바탕체" charset="0"/>
                <a:ea typeface="바탕체" charset="0"/>
              </a:rPr>
              <a:t>프로쉬</a:t>
            </a:r>
            <a:endParaRPr lang="ko-KR" altLang="en-US" sz="2400" b="1">
              <a:solidFill>
                <a:schemeClr val="tx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10" name="텍스트 상자 22"/>
          <p:cNvSpPr txBox="1">
            <a:spLocks/>
          </p:cNvSpPr>
          <p:nvPr/>
        </p:nvSpPr>
        <p:spPr>
          <a:xfrm rot="0">
            <a:off x="8013700" y="783590"/>
            <a:ext cx="554355" cy="16313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5000">
                <a:latin typeface="궁서" charset="0"/>
                <a:ea typeface="궁서" charset="0"/>
              </a:rPr>
              <a:t>“</a:t>
            </a:r>
            <a:endParaRPr lang="ko-KR" altLang="en-US" sz="5000">
              <a:latin typeface="궁서" charset="0"/>
              <a:ea typeface="궁서" charset="0"/>
            </a:endParaRPr>
          </a:p>
          <a:p>
            <a:pPr marL="0" indent="0" algn="l" hangingPunct="1"/>
            <a:endParaRPr lang="ko-KR" altLang="en-US" sz="5000">
              <a:latin typeface="궁서" charset="0"/>
              <a:ea typeface="궁서" charset="0"/>
            </a:endParaRPr>
          </a:p>
        </p:txBody>
      </p:sp>
      <p:sp>
        <p:nvSpPr>
          <p:cNvPr id="11" name="텍스트 상자 23"/>
          <p:cNvSpPr txBox="1">
            <a:spLocks/>
          </p:cNvSpPr>
          <p:nvPr/>
        </p:nvSpPr>
        <p:spPr>
          <a:xfrm rot="0">
            <a:off x="10790555" y="953135"/>
            <a:ext cx="512445" cy="16313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5000">
              <a:latin typeface="궁서" charset="0"/>
              <a:ea typeface="궁서" charset="0"/>
            </a:endParaRPr>
          </a:p>
          <a:p>
            <a:pPr marL="0" indent="0" algn="l" hangingPunct="1"/>
            <a:r>
              <a:rPr lang="ko-KR" sz="2000">
                <a:latin typeface="궁서" charset="0"/>
                <a:ea typeface="궁서" charset="0"/>
              </a:rPr>
              <a:t> </a:t>
            </a:r>
            <a:r>
              <a:rPr lang="ko-KR" sz="5000">
                <a:latin typeface="궁서" charset="0"/>
                <a:ea typeface="궁서" charset="0"/>
              </a:rPr>
              <a:t>”</a:t>
            </a:r>
            <a:endParaRPr lang="ko-KR" altLang="en-US" sz="5000">
              <a:latin typeface="궁서" charset="0"/>
              <a:ea typeface="궁서" charset="0"/>
            </a:endParaRPr>
          </a:p>
        </p:txBody>
      </p:sp>
      <p:sp>
        <p:nvSpPr>
          <p:cNvPr id="12" name="텍스트 상자 24"/>
          <p:cNvSpPr txBox="1">
            <a:spLocks/>
          </p:cNvSpPr>
          <p:nvPr/>
        </p:nvSpPr>
        <p:spPr>
          <a:xfrm rot="0">
            <a:off x="5032375" y="4873625"/>
            <a:ext cx="264858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+ 커피 찌꺼기 세정제 +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5"/>
          <p:cNvSpPr txBox="1">
            <a:spLocks/>
          </p:cNvSpPr>
          <p:nvPr/>
        </p:nvSpPr>
        <p:spPr>
          <a:xfrm rot="0">
            <a:off x="5080000" y="5286375"/>
            <a:ext cx="2760980" cy="9544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Arial" charset="0"/>
                <a:ea typeface="Arial" charset="0"/>
              </a:rPr>
              <a:t>•</a:t>
            </a:r>
            <a:r>
              <a:rPr lang="ko-KR" sz="1400">
                <a:latin typeface="맑은 고딕" charset="0"/>
                <a:ea typeface="맑은 고딕" charset="0"/>
              </a:rPr>
              <a:t> 가격 : 13,900원 / 450g(5pcs)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Arial" charset="0"/>
                <a:ea typeface="Arial" charset="0"/>
              </a:rPr>
              <a:t>•</a:t>
            </a:r>
            <a:r>
              <a:rPr lang="ko-KR" sz="1400">
                <a:latin typeface="맑은 고딕" charset="0"/>
                <a:ea typeface="맑은 고딕" charset="0"/>
              </a:rPr>
              <a:t> 효과/효능 : </a:t>
            </a:r>
            <a:r>
              <a:rPr lang="ko-KR" sz="1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- 기름, 물 때 제거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	 : - 살균작용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	 : </a:t>
            </a:r>
            <a:r>
              <a:rPr lang="ko-KR" sz="1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- 리사이클링 제품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Arial" charset="0"/>
              <a:ea typeface="Arial" charset="0"/>
            </a:endParaRPr>
          </a:p>
        </p:txBody>
      </p:sp>
      <p:sp>
        <p:nvSpPr>
          <p:cNvPr id="14" name="텍스트 상자 30"/>
          <p:cNvSpPr txBox="1">
            <a:spLocks/>
          </p:cNvSpPr>
          <p:nvPr/>
        </p:nvSpPr>
        <p:spPr>
          <a:xfrm rot="0">
            <a:off x="1341755" y="2008505"/>
            <a:ext cx="17443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+ 피부 세정 비누 +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31"/>
          <p:cNvSpPr txBox="1">
            <a:spLocks/>
          </p:cNvSpPr>
          <p:nvPr/>
        </p:nvSpPr>
        <p:spPr>
          <a:xfrm rot="0">
            <a:off x="1389380" y="2405380"/>
            <a:ext cx="257365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Arial" charset="0"/>
                <a:ea typeface="Arial" charset="0"/>
              </a:rPr>
              <a:t>•</a:t>
            </a:r>
            <a:r>
              <a:rPr lang="ko-KR" sz="1400">
                <a:latin typeface="맑은 고딕" charset="0"/>
                <a:ea typeface="맑은 고딕" charset="0"/>
              </a:rPr>
              <a:t> 가격 : 2,900원 / 92g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Arial" charset="0"/>
                <a:ea typeface="Arial" charset="0"/>
              </a:rPr>
              <a:t>•</a:t>
            </a:r>
            <a:r>
              <a:rPr lang="ko-KR" sz="1400">
                <a:latin typeface="맑은 고딕" charset="0"/>
                <a:ea typeface="맑은 고딕" charset="0"/>
              </a:rPr>
              <a:t> 효과/효능 : - 식품 오일 사용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	 : - 수분 보습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32"/>
          <p:cNvSpPr txBox="1">
            <a:spLocks/>
          </p:cNvSpPr>
          <p:nvPr/>
        </p:nvSpPr>
        <p:spPr>
          <a:xfrm rot="0">
            <a:off x="8795385" y="2016760"/>
            <a:ext cx="174434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+ 식기 세척 세제 +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33"/>
          <p:cNvSpPr txBox="1">
            <a:spLocks/>
          </p:cNvSpPr>
          <p:nvPr/>
        </p:nvSpPr>
        <p:spPr>
          <a:xfrm rot="0">
            <a:off x="8843010" y="2413635"/>
            <a:ext cx="2867025" cy="7391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Arial" charset="0"/>
                <a:ea typeface="Arial" charset="0"/>
              </a:rPr>
              <a:t>•</a:t>
            </a:r>
            <a:r>
              <a:rPr lang="ko-KR" sz="1400">
                <a:latin typeface="맑은 고딕" charset="0"/>
                <a:ea typeface="맑은 고딕" charset="0"/>
              </a:rPr>
              <a:t> 가격 : 25,900원 / 1200g(2BOX)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Arial" charset="0"/>
                <a:ea typeface="Arial" charset="0"/>
              </a:rPr>
              <a:t>•</a:t>
            </a:r>
            <a:r>
              <a:rPr lang="ko-KR" sz="1400">
                <a:latin typeface="맑은 고딕" charset="0"/>
                <a:ea typeface="맑은 고딕" charset="0"/>
              </a:rPr>
              <a:t> 효과/효능 : - 식물성 계면활성제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	 : - 식기 세척 전용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34"/>
          <p:cNvSpPr txBox="1">
            <a:spLocks/>
          </p:cNvSpPr>
          <p:nvPr/>
        </p:nvSpPr>
        <p:spPr>
          <a:xfrm rot="0">
            <a:off x="4028440" y="1190625"/>
            <a:ext cx="4134485" cy="15081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Arial" charset="0"/>
                <a:ea typeface="Arial" charset="0"/>
              </a:rPr>
              <a:t>•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차벌셩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Arial" charset="0"/>
                <a:ea typeface="Arial" charset="0"/>
              </a:rPr>
              <a:t>•</a:t>
            </a:r>
            <a:endParaRPr lang="ko-KR" altLang="en-US" sz="1800">
              <a:latin typeface="Arial" charset="0"/>
              <a:ea typeface="Arial" charset="0"/>
            </a:endParaRPr>
          </a:p>
          <a:p>
            <a:pPr marL="0" indent="0" algn="ctr" hangingPunct="1"/>
            <a:r>
              <a:rPr lang="ko-KR" sz="1800">
                <a:latin typeface="Arial" charset="0"/>
                <a:ea typeface="Arial" charset="0"/>
              </a:rPr>
              <a:t>자사 세정제 vs 경쟁사</a:t>
            </a:r>
            <a:endParaRPr lang="ko-KR" altLang="en-US" sz="1800">
              <a:latin typeface="Arial" charset="0"/>
              <a:ea typeface="Arial" charset="0"/>
            </a:endParaRPr>
          </a:p>
          <a:p>
            <a:pPr marL="0" indent="0" algn="l" hangingPunct="1"/>
            <a:endParaRPr lang="ko-KR" altLang="en-US" sz="1400">
              <a:solidFill>
                <a:srgbClr val="0611F2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r>
              <a:rPr lang="ko-KR" sz="1400">
                <a:solidFill>
                  <a:srgbClr val="0611F2"/>
                </a:solidFill>
                <a:latin typeface="Arial" charset="0"/>
                <a:ea typeface="Arial" charset="0"/>
              </a:rPr>
              <a:t>     1. 자연환경과 함께하는 기업 형태(소비자 인식)</a:t>
            </a:r>
            <a:endParaRPr lang="ko-KR" altLang="en-US" sz="1400">
              <a:solidFill>
                <a:srgbClr val="0611F2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r>
              <a:rPr lang="ko-KR" sz="1400">
                <a:solidFill>
                  <a:srgbClr val="0611F2"/>
                </a:solidFill>
                <a:latin typeface="Arial" charset="0"/>
                <a:ea typeface="Arial" charset="0"/>
              </a:rPr>
              <a:t>     2. 복합 제품(비누, 세제, 세정제)으로 구성</a:t>
            </a:r>
            <a:endParaRPr lang="ko-KR" altLang="en-US" sz="1400">
              <a:solidFill>
                <a:srgbClr val="0611F2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r>
              <a:rPr lang="ko-KR" sz="1400">
                <a:solidFill>
                  <a:srgbClr val="0611F2"/>
                </a:solidFill>
                <a:latin typeface="Arial" charset="0"/>
                <a:ea typeface="Arial" charset="0"/>
              </a:rPr>
              <a:t>     3. 1인 가구 맞춤형 반기 제품 출시</a:t>
            </a:r>
            <a:endParaRPr lang="ko-KR" altLang="en-US" sz="1400">
              <a:solidFill>
                <a:srgbClr val="0611F2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코리아</dc:creator>
  <cp:lastModifiedBy>코리아</cp:lastModifiedBy>
  <dc:title>PowerPoint 프레젠테이션</dc:title>
  <cp:version>9.102.76.43786</cp:version>
</cp:coreProperties>
</file>