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도형 29"/>
          <p:cNvSpPr>
            <a:spLocks/>
          </p:cNvSpPr>
          <p:nvPr/>
        </p:nvSpPr>
        <p:spPr>
          <a:xfrm rot="0">
            <a:off x="1143000" y="3691255"/>
            <a:ext cx="3248025" cy="2459355"/>
          </a:xfrm>
          <a:prstGeom prst="rect"/>
          <a:solidFill>
            <a:srgbClr val="A300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400">
              <a:latin typeface="바탕체" charset="0"/>
              <a:ea typeface="바탕체" charset="0"/>
            </a:endParaRPr>
          </a:p>
        </p:txBody>
      </p:sp>
      <p:sp>
        <p:nvSpPr>
          <p:cNvPr id="3" name="도형 3"/>
          <p:cNvSpPr>
            <a:spLocks/>
          </p:cNvSpPr>
          <p:nvPr/>
        </p:nvSpPr>
        <p:spPr>
          <a:xfrm rot="0">
            <a:off x="328295" y="675640"/>
            <a:ext cx="2821940" cy="2125980"/>
          </a:xfrm>
          <a:prstGeom prst="rightArrow"/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바탕체" charset="0"/>
                <a:ea typeface="바탕체" charset="0"/>
              </a:rPr>
              <a:t>지역 자원 활동 조사 (폐기물 양, 방문객, 소비처)</a:t>
            </a:r>
            <a:endParaRPr lang="ko-KR" altLang="en-US" sz="1400">
              <a:latin typeface="바탕체" charset="0"/>
              <a:ea typeface="바탕체" charset="0"/>
            </a:endParaRPr>
          </a:p>
        </p:txBody>
      </p:sp>
      <p:sp>
        <p:nvSpPr>
          <p:cNvPr id="4" name="도형 10"/>
          <p:cNvSpPr>
            <a:spLocks/>
          </p:cNvSpPr>
          <p:nvPr/>
        </p:nvSpPr>
        <p:spPr>
          <a:xfrm rot="0">
            <a:off x="3532505" y="669925"/>
            <a:ext cx="2821940" cy="2125980"/>
          </a:xfrm>
          <a:prstGeom prst="rightArrow"/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바탕체" charset="0"/>
                <a:ea typeface="바탕체" charset="0"/>
              </a:rPr>
              <a:t>폐기물 처리 협의, 수급 방법 고안</a:t>
            </a:r>
            <a:endParaRPr lang="ko-KR" altLang="en-US" sz="1400">
              <a:latin typeface="바탕체" charset="0"/>
              <a:ea typeface="바탕체" charset="0"/>
            </a:endParaRPr>
          </a:p>
        </p:txBody>
      </p:sp>
      <p:sp>
        <p:nvSpPr>
          <p:cNvPr id="5" name="도형 11"/>
          <p:cNvSpPr>
            <a:spLocks/>
          </p:cNvSpPr>
          <p:nvPr/>
        </p:nvSpPr>
        <p:spPr>
          <a:xfrm rot="0">
            <a:off x="6701155" y="683895"/>
            <a:ext cx="2821940" cy="2125980"/>
          </a:xfrm>
          <a:prstGeom prst="rightArrow"/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바탕체" charset="0"/>
                <a:ea typeface="바탕체" charset="0"/>
              </a:rPr>
              <a:t>지역 공급업체 매장에 DP, 지역 디자인 제품 출시</a:t>
            </a:r>
            <a:endParaRPr lang="ko-KR" altLang="en-US" sz="1400">
              <a:latin typeface="바탕체" charset="0"/>
              <a:ea typeface="바탕체" charset="0"/>
            </a:endParaRPr>
          </a:p>
        </p:txBody>
      </p:sp>
      <p:sp>
        <p:nvSpPr>
          <p:cNvPr id="6" name="도형 12"/>
          <p:cNvSpPr>
            <a:spLocks/>
          </p:cNvSpPr>
          <p:nvPr/>
        </p:nvSpPr>
        <p:spPr>
          <a:xfrm rot="5400000">
            <a:off x="9799955" y="1454150"/>
            <a:ext cx="2106930" cy="2106295"/>
          </a:xfrm>
          <a:prstGeom prst="bentArrow"/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400">
              <a:latin typeface="바탕체" charset="0"/>
              <a:ea typeface="바탕체" charset="0"/>
            </a:endParaRPr>
          </a:p>
        </p:txBody>
      </p:sp>
      <p:sp>
        <p:nvSpPr>
          <p:cNvPr id="8" name="도형 20"/>
          <p:cNvSpPr>
            <a:spLocks/>
          </p:cNvSpPr>
          <p:nvPr/>
        </p:nvSpPr>
        <p:spPr>
          <a:xfrm rot="0">
            <a:off x="8429625" y="3691255"/>
            <a:ext cx="2786380" cy="2119630"/>
          </a:xfrm>
          <a:prstGeom prst="leftArrow"/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바탕체" charset="0"/>
                <a:ea typeface="바탕체" charset="0"/>
              </a:rPr>
              <a:t>오프라인 매장 및 </a:t>
            </a:r>
            <a:endParaRPr lang="ko-KR" altLang="en-US" sz="1400">
              <a:latin typeface="바탕체" charset="0"/>
              <a:ea typeface="바탕체" charset="0"/>
            </a:endParaRPr>
          </a:p>
          <a:p>
            <a:pPr marL="0" indent="0" algn="ctr" hangingPunct="1"/>
            <a:r>
              <a:rPr lang="ko-KR" sz="1400">
                <a:latin typeface="바탕체" charset="0"/>
                <a:ea typeface="바탕체" charset="0"/>
              </a:rPr>
              <a:t>드러그 스토어 입점</a:t>
            </a:r>
            <a:endParaRPr lang="ko-KR" altLang="en-US" sz="1400">
              <a:solidFill>
                <a:schemeClr val="tx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9" name="도형 24"/>
          <p:cNvSpPr>
            <a:spLocks/>
          </p:cNvSpPr>
          <p:nvPr/>
        </p:nvSpPr>
        <p:spPr>
          <a:xfrm rot="0">
            <a:off x="5310505" y="3715385"/>
            <a:ext cx="2786380" cy="2119630"/>
          </a:xfrm>
          <a:prstGeom prst="leftArrow"/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바탕체" charset="0"/>
                <a:ea typeface="바탕체" charset="0"/>
              </a:rPr>
              <a:t>Blog, Insta, Youtube</a:t>
            </a:r>
            <a:endParaRPr lang="ko-KR" altLang="en-US" sz="1400">
              <a:latin typeface="바탕체" charset="0"/>
              <a:ea typeface="바탕체" charset="0"/>
            </a:endParaRPr>
          </a:p>
          <a:p>
            <a:pPr marL="0" indent="0" algn="ctr" hangingPunct="1"/>
            <a:r>
              <a:rPr lang="ko-KR" sz="1400">
                <a:latin typeface="바탕체" charset="0"/>
                <a:ea typeface="바탕체" charset="0"/>
              </a:rPr>
              <a:t>각 홍보 전략 시행</a:t>
            </a:r>
            <a:endParaRPr lang="ko-KR" altLang="en-US" sz="1400">
              <a:solidFill>
                <a:schemeClr val="tx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10" name="도형 26"/>
          <p:cNvSpPr>
            <a:spLocks/>
          </p:cNvSpPr>
          <p:nvPr/>
        </p:nvSpPr>
        <p:spPr>
          <a:xfrm rot="0">
            <a:off x="1333500" y="3881755"/>
            <a:ext cx="2881630" cy="2096135"/>
          </a:xfrm>
          <a:prstGeom prst="rect"/>
          <a:solidFill>
            <a:srgbClr val="80007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바탕체" charset="0"/>
                <a:ea typeface="바탕체" charset="0"/>
              </a:rPr>
              <a:t>온라인 스토어 판로 개척 후 오프라인 상점 입점 및 브렌드 구축</a:t>
            </a:r>
            <a:endParaRPr lang="ko-KR" altLang="en-US" sz="1800">
              <a:latin typeface="바탕체" charset="0"/>
              <a:ea typeface="바탕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코리아</dc:creator>
  <cp:lastModifiedBy>코리아</cp:lastModifiedBy>
  <dc:title>PowerPoint 프레젠테이션</dc:title>
  <cp:version>9.102.76.43786</cp:version>
</cp:coreProperties>
</file>