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9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37324335710.png"></Relationship><Relationship Id="rId4" Type="http://schemas.openxmlformats.org/officeDocument/2006/relationships/image" Target="../media/fImage83882363509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14425" y="1091565"/>
          <a:ext cx="2667635" cy="2116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635"/>
              </a:tblGrid>
              <a:tr h="36131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생활필수품</a:t>
                      </a: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제품</a:t>
                      </a: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활용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바탕체" charset="0"/>
                        <a:ea typeface="바탕체" charset="0"/>
                      </a:endParaRPr>
                    </a:p>
                  </a:txBody>
                  <a:tcPr marL="90170" marR="90170" marT="46990" marB="46990" anchor="t"/>
                </a:tc>
              </a:tr>
              <a:tr h="1755140">
                <a:tc>
                  <a:txBody>
                    <a:bodyPr/>
                    <a:lstStyle/>
                    <a:p>
                      <a:pPr marL="0" indent="0" algn="l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비누베이스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계면활성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성분과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결합해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활용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기름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때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제거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  <a:p>
                      <a:pPr marL="0" indent="0" algn="l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식물성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오일로 향, 살균, 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부작용 제거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  <a:p>
                      <a:pPr marL="0" indent="0" algn="l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작은 입자의 커피찌꺼기로 찌든 물때 제거 (입자 표면적)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3" name="표 3"/>
          <p:cNvGraphicFramePr>
            <a:graphicFrameLocks noGrp="1"/>
          </p:cNvGraphicFramePr>
          <p:nvPr/>
        </p:nvGraphicFramePr>
        <p:xfrm>
          <a:off x="1118870" y="3659505"/>
          <a:ext cx="2678430" cy="15716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78430"/>
              </a:tblGrid>
              <a:tr h="37020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4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비 생활필수품 제품 활용</a:t>
                      </a:r>
                      <a:endParaRPr lang="ko-KR" altLang="en-US" sz="1400" kern="1200" i="0" b="1">
                        <a:solidFill>
                          <a:schemeClr val="lt1"/>
                        </a:solidFill>
                        <a:latin typeface="바탕체" charset="0"/>
                        <a:ea typeface="바탕체" charset="0"/>
                      </a:endParaRPr>
                    </a:p>
                  </a:txBody>
                  <a:tcPr marL="90170" marR="90170" marT="46990" marB="46990" anchor="t"/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l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소량 오일과 섞어 바르면 침착된 부위를 완화해 브라이팅 효과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  <a:p>
                      <a:pPr marL="0" indent="0" algn="l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셀룰라이트 제거 효과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  <a:p>
                      <a:pPr marL="0" indent="0" algn="l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</a:t>
                      </a:r>
                      <a:r>
                        <a:rPr lang="ko-KR" sz="1200" kern="1200" i="0" b="1">
                          <a:solidFill>
                            <a:srgbClr val="FF0000"/>
                          </a:solidFill>
                          <a:latin typeface="바탕체" charset="0"/>
                          <a:ea typeface="바탕체" charset="0"/>
                        </a:rPr>
                        <a:t>카페인</a:t>
                      </a: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 성분으로 붓기제거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" name="텍스트 상자 4"/>
          <p:cNvSpPr txBox="1">
            <a:spLocks/>
          </p:cNvSpPr>
          <p:nvPr/>
        </p:nvSpPr>
        <p:spPr>
          <a:xfrm rot="0">
            <a:off x="4434205" y="1099820"/>
            <a:ext cx="3106420" cy="115379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>
                <a:latin typeface="바탕체" charset="0"/>
                <a:ea typeface="바탕체" charset="0"/>
              </a:rPr>
              <a:t>커피</a:t>
            </a:r>
            <a:r>
              <a:rPr lang="ko-KR" sz="1200">
                <a:latin typeface="바탕체" charset="0"/>
                <a:ea typeface="바탕체" charset="0"/>
              </a:rPr>
              <a:t> </a:t>
            </a:r>
            <a:r>
              <a:rPr lang="ko-KR" sz="1200">
                <a:latin typeface="바탕체" charset="0"/>
                <a:ea typeface="바탕체" charset="0"/>
              </a:rPr>
              <a:t>찌꺼기</a:t>
            </a:r>
            <a:r>
              <a:rPr lang="ko-KR" sz="1200">
                <a:latin typeface="바탕체" charset="0"/>
                <a:ea typeface="바탕체" charset="0"/>
              </a:rPr>
              <a:t> </a:t>
            </a:r>
            <a:r>
              <a:rPr lang="ko-KR" sz="1200">
                <a:latin typeface="바탕체" charset="0"/>
                <a:ea typeface="바탕체" charset="0"/>
              </a:rPr>
              <a:t>효능</a:t>
            </a:r>
            <a:endParaRPr lang="ko-KR" altLang="en-US" sz="1200">
              <a:latin typeface="바탕체" charset="0"/>
              <a:ea typeface="바탕체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>
                <a:latin typeface="바탕체" charset="0"/>
                <a:ea typeface="바탕체" charset="0"/>
              </a:rPr>
              <a:t>1. 지방성분 </a:t>
            </a:r>
            <a:r>
              <a:rPr sz="1200">
                <a:solidFill>
                  <a:schemeClr val="tx1"/>
                </a:solidFill>
                <a:latin typeface="바탕체" charset="0"/>
                <a:ea typeface="바탕체" charset="0"/>
              </a:rPr>
              <a:t>→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기름과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반응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성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 </a:t>
            </a: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향상</a:t>
            </a:r>
            <a:endParaRPr lang="ko-KR" altLang="en-US" sz="1200">
              <a:solidFill>
                <a:schemeClr val="tx1"/>
              </a:solidFill>
              <a:latin typeface="바탕체" charset="0"/>
              <a:ea typeface="바탕체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2. 샐룰라이트 개선에 도움</a:t>
            </a:r>
            <a:endParaRPr lang="ko-KR" altLang="en-US" sz="1200">
              <a:solidFill>
                <a:schemeClr val="tx1"/>
              </a:solidFill>
              <a:latin typeface="바탕체" charset="0"/>
              <a:ea typeface="바탕체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3. 셀룰로스의 촘촘한 구조로 탈취 효과</a:t>
            </a:r>
            <a:endParaRPr lang="ko-KR" altLang="en-US" sz="1200">
              <a:solidFill>
                <a:schemeClr val="tx1"/>
              </a:solidFill>
              <a:latin typeface="바탕체" charset="0"/>
              <a:ea typeface="바탕체" charset="0"/>
            </a:endParaRPr>
          </a:p>
          <a:p>
            <a:pPr marL="0" indent="0" algn="l" latinLnBrk="0" hangingPunct="1">
              <a:lnSpc>
                <a:spcPct val="114999"/>
              </a:lnSpc>
              <a:buFontTx/>
              <a:buNone/>
            </a:pPr>
            <a:r>
              <a:rPr lang="ko-KR" sz="1200">
                <a:solidFill>
                  <a:schemeClr val="tx1"/>
                </a:solidFill>
                <a:latin typeface="바탕체" charset="0"/>
                <a:ea typeface="바탕체" charset="0"/>
              </a:rPr>
              <a:t>4. 녹 제거, 부식 저하, 친환경적 코팅</a:t>
            </a:r>
            <a:endParaRPr lang="ko-KR" altLang="en-US" sz="1200">
              <a:solidFill>
                <a:schemeClr val="tx1"/>
              </a:solidFill>
              <a:latin typeface="바탕체" charset="0"/>
              <a:ea typeface="바탕체" charset="0"/>
            </a:endParaRPr>
          </a:p>
        </p:txBody>
      </p:sp>
      <p:sp>
        <p:nvSpPr>
          <p:cNvPr id="5" name="도형 5"/>
          <p:cNvSpPr>
            <a:spLocks/>
          </p:cNvSpPr>
          <p:nvPr/>
        </p:nvSpPr>
        <p:spPr>
          <a:xfrm rot="0">
            <a:off x="4542155" y="2920365"/>
            <a:ext cx="1131570" cy="1131570"/>
          </a:xfrm>
          <a:prstGeom prst="rightArrow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400" b="1">
                <a:latin typeface="바탕체" charset="0"/>
                <a:ea typeface="바탕체" charset="0"/>
              </a:rPr>
              <a:t>활용</a:t>
            </a:r>
            <a:endParaRPr lang="ko-KR" altLang="en-US" sz="1400" b="1">
              <a:latin typeface="바탕체" charset="0"/>
              <a:ea typeface="바탕체" charset="0"/>
            </a:endParaRPr>
          </a:p>
        </p:txBody>
      </p:sp>
      <p:graphicFrame>
        <p:nvGraphicFramePr>
          <p:cNvPr id="6" name="표 7"/>
          <p:cNvGraphicFramePr>
            <a:graphicFrameLocks noGrp="1"/>
          </p:cNvGraphicFramePr>
          <p:nvPr/>
        </p:nvGraphicFramePr>
        <p:xfrm>
          <a:off x="6214110" y="2416810"/>
          <a:ext cx="3542665" cy="29502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42665"/>
              </a:tblGrid>
              <a:tr h="740410">
                <a:tc>
                  <a:txBody>
                    <a:bodyPr/>
                    <a:lstStyle/>
                    <a:p>
                      <a:pPr marL="0" indent="0" algn="ctr" latinLnBrk="0" hangingPunct="1" lvl="1">
                        <a:lnSpc>
                          <a:spcPct val="200000"/>
                        </a:lnSpc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제품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바탕체" charset="0"/>
                          <a:ea typeface="바탕체" charset="0"/>
                        </a:rPr>
                        <a:t>예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바탕체" charset="0"/>
                        <a:ea typeface="바탕체" charset="0"/>
                      </a:endParaRPr>
                    </a:p>
                  </a:txBody>
                  <a:tcPr marL="90170" marR="90170" marT="46990" marB="46990" anchor="t"/>
                </a:tc>
              </a:tr>
              <a:tr h="2209800">
                <a:tc>
                  <a:txBody>
                    <a:bodyPr/>
                    <a:lstStyle/>
                    <a:p>
                      <a:pPr marL="0" indent="0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고체 주방세제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  <a:p>
                      <a:pPr marL="0" indent="0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커피 샴푸</a:t>
                      </a: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  <a:p>
                      <a:pPr marL="0" indent="0" latinLnBrk="0" hangingPunct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dk1"/>
                          </a:solidFill>
                          <a:latin typeface="바탕체" charset="0"/>
                          <a:ea typeface="바탕체" charset="0"/>
                        </a:rPr>
                        <a:t>- 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  <a:latin typeface="바탕체" charset="0"/>
                          <a:ea typeface="바탕체" charset="0"/>
                        </a:rPr>
                        <a:t>커피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  <a:latin typeface="바탕체" charset="0"/>
                          <a:ea typeface="바탕체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  <a:latin typeface="바탕체" charset="0"/>
                          <a:ea typeface="바탕체" charset="0"/>
                        </a:rPr>
                        <a:t>오일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바탕체" charset="0"/>
                        <a:ea typeface="바탕체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dk1"/>
                        </a:solidFill>
                        <a:latin typeface="바탕체" charset="0"/>
                        <a:ea typeface="바탕체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pic>
        <p:nvPicPr>
          <p:cNvPr id="7" name="그림 8" descr="C:/Users/gogog/AppData/Roaming/PolarisOffice/ETemp/36564_8548120/fImage3732433571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5960" y="4120515"/>
            <a:ext cx="1177290" cy="979170"/>
          </a:xfrm>
          <a:prstGeom prst="rect"/>
          <a:noFill/>
        </p:spPr>
      </p:pic>
      <p:pic>
        <p:nvPicPr>
          <p:cNvPr id="8" name="그림 9" descr="C:/Users/gogog/AppData/Roaming/PolarisOffice/ETemp/36564_8548120/fImage8388236350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37655" y="4146550"/>
            <a:ext cx="1178560" cy="9385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hohoho hoho</dc:creator>
  <cp:lastModifiedBy>hohoho hoho</cp:lastModifiedBy>
  <dc:title>PowerPoint 프레젠테이션</dc:title>
  <cp:version>9.102.66.42778</cp:version>
</cp:coreProperties>
</file>