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15"/>
          <p:cNvSpPr>
            <a:spLocks/>
          </p:cNvSpPr>
          <p:nvPr/>
        </p:nvSpPr>
        <p:spPr>
          <a:xfrm rot="0">
            <a:off x="3635375" y="1179195"/>
            <a:ext cx="5483225" cy="523875"/>
          </a:xfrm>
          <a:prstGeom prst="parallelogram"/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51000">
                <a:schemeClr val="tx1">
                  <a:lumMod val="65000"/>
                  <a:lumOff val="35000"/>
                </a:schemeClr>
              </a:gs>
              <a:gs pos="98000">
                <a:schemeClr val="tx1">
                  <a:lumMod val="65000"/>
                  <a:lumOff val="35000"/>
                  <a:alpha val="70000"/>
                </a:schemeClr>
              </a:gs>
            </a:gsLst>
            <a:lin ang="27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3188335" y="598805"/>
            <a:ext cx="5796915" cy="110109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A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 B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U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E V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I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S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I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O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N</a:t>
            </a:r>
            <a:endParaRPr lang="ko-KR" altLang="en-US" sz="2600" b="1">
              <a:latin typeface="배달의민족 한나는 열한살" charset="0"/>
              <a:ea typeface="배달의민족 한나는 열한살" charset="0"/>
            </a:endParaRPr>
          </a:p>
        </p:txBody>
      </p:sp>
      <p:cxnSp>
        <p:nvCxnSpPr>
          <p:cNvPr id="3" name="도형 4"/>
          <p:cNvCxnSpPr/>
          <p:nvPr/>
        </p:nvCxnSpPr>
        <p:spPr>
          <a:xfrm rot="0">
            <a:off x="4214495" y="772795"/>
            <a:ext cx="3766820" cy="63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6"/>
          <p:cNvCxnSpPr/>
          <p:nvPr/>
        </p:nvCxnSpPr>
        <p:spPr>
          <a:xfrm rot="0">
            <a:off x="4215765" y="775335"/>
            <a:ext cx="635" cy="23431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7"/>
          <p:cNvCxnSpPr/>
          <p:nvPr/>
        </p:nvCxnSpPr>
        <p:spPr>
          <a:xfrm rot="0">
            <a:off x="7978775" y="772160"/>
            <a:ext cx="635" cy="25209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11"/>
          <p:cNvCxnSpPr/>
          <p:nvPr/>
        </p:nvCxnSpPr>
        <p:spPr>
          <a:xfrm rot="0" flipH="1">
            <a:off x="4207510" y="1529080"/>
            <a:ext cx="3772535" cy="1270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2"/>
          <p:cNvCxnSpPr/>
          <p:nvPr/>
        </p:nvCxnSpPr>
        <p:spPr>
          <a:xfrm rot="10800000">
            <a:off x="4208145" y="1294765"/>
            <a:ext cx="635" cy="23431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3"/>
          <p:cNvCxnSpPr/>
          <p:nvPr/>
        </p:nvCxnSpPr>
        <p:spPr>
          <a:xfrm rot="10800000">
            <a:off x="7971155" y="1280795"/>
            <a:ext cx="635" cy="25209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4"/>
          <p:cNvSpPr>
            <a:spLocks/>
          </p:cNvSpPr>
          <p:nvPr/>
        </p:nvSpPr>
        <p:spPr>
          <a:xfrm rot="0">
            <a:off x="1444625" y="2127250"/>
            <a:ext cx="683260" cy="683260"/>
          </a:xfrm>
          <a:prstGeom prst="ellipse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비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1" name="도형 30"/>
          <p:cNvSpPr>
            <a:spLocks/>
          </p:cNvSpPr>
          <p:nvPr/>
        </p:nvSpPr>
        <p:spPr>
          <a:xfrm rot="0">
            <a:off x="1929130" y="2119630"/>
            <a:ext cx="683260" cy="683260"/>
          </a:xfrm>
          <a:prstGeom prst="ellipse"/>
          <a:solidFill>
            <a:srgbClr val="27922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전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3"/>
          <p:cNvSpPr txBox="1">
            <a:spLocks/>
          </p:cNvSpPr>
          <p:nvPr/>
        </p:nvSpPr>
        <p:spPr>
          <a:xfrm rot="0" flipH="1">
            <a:off x="3062605" y="2270125"/>
            <a:ext cx="74790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279227"/>
                </a:solidFill>
                <a:latin typeface="맑은 고딕" charset="0"/>
                <a:ea typeface="맑은 고딕" charset="0"/>
              </a:rPr>
              <a:t>생활 속 스며드는 친환경 제품 생산을 통한 </a:t>
            </a:r>
            <a:r>
              <a:rPr lang="ko-KR" sz="2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‘환경 인식</a:t>
            </a:r>
            <a:r>
              <a:rPr lang="ko-KR" sz="2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↑’</a:t>
            </a:r>
            <a:r>
              <a:rPr lang="ko-KR" sz="2000" b="1">
                <a:solidFill>
                  <a:srgbClr val="279227"/>
                </a:solidFill>
                <a:latin typeface="맑은 고딕" charset="0"/>
                <a:ea typeface="맑은 고딕" charset="0"/>
              </a:rPr>
              <a:t> 실현</a:t>
            </a:r>
            <a:endParaRPr lang="ko-KR" altLang="en-US" sz="2000" b="1">
              <a:solidFill>
                <a:srgbClr val="279227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45"/>
          <p:cNvCxnSpPr/>
          <p:nvPr/>
        </p:nvCxnSpPr>
        <p:spPr>
          <a:xfrm rot="0">
            <a:off x="3111500" y="2635885"/>
            <a:ext cx="712851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47"/>
          <p:cNvSpPr>
            <a:spLocks/>
          </p:cNvSpPr>
          <p:nvPr/>
        </p:nvSpPr>
        <p:spPr>
          <a:xfrm rot="0">
            <a:off x="1437005" y="2976880"/>
            <a:ext cx="683260" cy="683260"/>
          </a:xfrm>
          <a:prstGeom prst="ellipse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미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6" name="도형 48"/>
          <p:cNvSpPr>
            <a:spLocks/>
          </p:cNvSpPr>
          <p:nvPr/>
        </p:nvSpPr>
        <p:spPr>
          <a:xfrm rot="0">
            <a:off x="1921510" y="2969260"/>
            <a:ext cx="683260" cy="683260"/>
          </a:xfrm>
          <a:prstGeom prst="ellipse"/>
          <a:solidFill>
            <a:srgbClr val="27922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션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7" name="도형 55"/>
          <p:cNvSpPr>
            <a:spLocks/>
          </p:cNvSpPr>
          <p:nvPr/>
        </p:nvSpPr>
        <p:spPr>
          <a:xfrm rot="2700000">
            <a:off x="3290570" y="3176270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58"/>
          <p:cNvSpPr txBox="1">
            <a:spLocks/>
          </p:cNvSpPr>
          <p:nvPr/>
        </p:nvSpPr>
        <p:spPr>
          <a:xfrm rot="0">
            <a:off x="3314065" y="3233420"/>
            <a:ext cx="4768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59"/>
          <p:cNvSpPr>
            <a:spLocks/>
          </p:cNvSpPr>
          <p:nvPr/>
        </p:nvSpPr>
        <p:spPr>
          <a:xfrm rot="2700000">
            <a:off x="3289300" y="4105275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60"/>
          <p:cNvSpPr txBox="1">
            <a:spLocks/>
          </p:cNvSpPr>
          <p:nvPr/>
        </p:nvSpPr>
        <p:spPr>
          <a:xfrm rot="0">
            <a:off x="3312795" y="4162425"/>
            <a:ext cx="4775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61"/>
          <p:cNvSpPr>
            <a:spLocks/>
          </p:cNvSpPr>
          <p:nvPr/>
        </p:nvSpPr>
        <p:spPr>
          <a:xfrm rot="2700000">
            <a:off x="3295015" y="5041265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62"/>
          <p:cNvSpPr txBox="1">
            <a:spLocks/>
          </p:cNvSpPr>
          <p:nvPr/>
        </p:nvSpPr>
        <p:spPr>
          <a:xfrm rot="0">
            <a:off x="3318510" y="5098415"/>
            <a:ext cx="4775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63"/>
          <p:cNvSpPr txBox="1">
            <a:spLocks/>
          </p:cNvSpPr>
          <p:nvPr/>
        </p:nvSpPr>
        <p:spPr>
          <a:xfrm rot="0">
            <a:off x="4073525" y="3230880"/>
            <a:ext cx="5003165" cy="22472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커피 찌꺼기 재활용을 통한 쓰레기 배출량 감소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생필품 위주 생산으로 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환경 인식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쓰레기 배출량 감소 → 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탄소 배출량 </a:t>
            </a:r>
            <a:r>
              <a:rPr lang="ko-KR" sz="1800" b="1">
                <a:solidFill>
                  <a:srgbClr val="0611F2"/>
                </a:solidFill>
                <a:latin typeface="Arial" charset="0"/>
                <a:ea typeface="Arial" charset="0"/>
              </a:rPr>
              <a:t>↓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hohoho hoho</cp:lastModifiedBy>
  <dc:title>PowerPoint 프레젠테이션</dc:title>
  <cp:version>9.102.66.42778</cp:version>
</cp:coreProperties>
</file>