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5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320040" y="3012440"/>
            <a:ext cx="3072765" cy="1526540"/>
          </a:xfrm>
          <a:prstGeom prst="roundRect"/>
          <a:solidFill>
            <a:schemeClr val="bg2">
              <a:lumMod val="90000"/>
              <a:lumOff val="0"/>
            </a:schemeClr>
          </a:solidFill>
          <a:ln w="0">
            <a:noFill/>
            <a:prstDash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친환경 제품 소비자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 자녀가 있는 어머니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 등산을 다니시는 60대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 rot="0">
            <a:off x="725805" y="2625725"/>
            <a:ext cx="2222500" cy="773430"/>
          </a:xfrm>
          <a:prstGeom prst="ellipse"/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200" b="1">
                <a:latin typeface="맑은 고딕" charset="0"/>
                <a:ea typeface="맑은 고딕" charset="0"/>
              </a:rPr>
              <a:t>소비자</a:t>
            </a:r>
            <a:endParaRPr lang="ko-KR" altLang="en-US" sz="2200" b="1">
              <a:latin typeface="맑은 고딕" charset="0"/>
              <a:ea typeface="맑은 고딕" charset="0"/>
            </a:endParaRPr>
          </a:p>
        </p:txBody>
      </p:sp>
      <p:sp>
        <p:nvSpPr>
          <p:cNvPr id="4" name="도형 10"/>
          <p:cNvSpPr>
            <a:spLocks/>
          </p:cNvSpPr>
          <p:nvPr/>
        </p:nvSpPr>
        <p:spPr>
          <a:xfrm rot="0">
            <a:off x="4561840" y="3006725"/>
            <a:ext cx="3072765" cy="1526540"/>
          </a:xfrm>
          <a:prstGeom prst="roundRect"/>
          <a:solidFill>
            <a:schemeClr val="bg2">
              <a:lumMod val="90000"/>
              <a:lumOff val="0"/>
            </a:schemeClr>
          </a:solidFill>
          <a:ln w="0">
            <a:noFill/>
            <a:prstDash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제품 개발, R&amp;D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 시험 평가 인증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 홍보 및 마케팅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11"/>
          <p:cNvSpPr>
            <a:spLocks/>
          </p:cNvSpPr>
          <p:nvPr/>
        </p:nvSpPr>
        <p:spPr>
          <a:xfrm rot="0">
            <a:off x="4967605" y="2620010"/>
            <a:ext cx="2222500" cy="773430"/>
          </a:xfrm>
          <a:prstGeom prst="ellipse"/>
          <a:solidFill>
            <a:srgbClr val="69A342"/>
          </a:solidFill>
          <a:ln w="0">
            <a:noFill/>
            <a:prstDash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200" b="1">
                <a:latin typeface="맑은 고딕" charset="0"/>
                <a:ea typeface="맑은 고딕" charset="0"/>
              </a:rPr>
              <a:t>자사</a:t>
            </a:r>
            <a:endParaRPr lang="ko-KR" altLang="en-US" sz="2200" b="1">
              <a:latin typeface="맑은 고딕" charset="0"/>
              <a:ea typeface="맑은 고딕" charset="0"/>
            </a:endParaRPr>
          </a:p>
        </p:txBody>
      </p:sp>
      <p:sp>
        <p:nvSpPr>
          <p:cNvPr id="6" name="도형 12"/>
          <p:cNvSpPr>
            <a:spLocks/>
          </p:cNvSpPr>
          <p:nvPr/>
        </p:nvSpPr>
        <p:spPr>
          <a:xfrm rot="0">
            <a:off x="8695055" y="3020695"/>
            <a:ext cx="3072765" cy="1526540"/>
          </a:xfrm>
          <a:prstGeom prst="roundRect"/>
          <a:solidFill>
            <a:schemeClr val="bg2">
              <a:lumMod val="90000"/>
              <a:lumOff val="0"/>
            </a:schemeClr>
          </a:solidFill>
          <a:ln w="0">
            <a:noFill/>
            <a:prstDash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제품 OEM 생산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 품질관리 및 포장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13"/>
          <p:cNvSpPr>
            <a:spLocks/>
          </p:cNvSpPr>
          <p:nvPr/>
        </p:nvSpPr>
        <p:spPr>
          <a:xfrm rot="0">
            <a:off x="9100820" y="2633980"/>
            <a:ext cx="2222500" cy="773430"/>
          </a:xfrm>
          <a:prstGeom prst="ellipse"/>
          <a:solidFill>
            <a:srgbClr val="AE00AD"/>
          </a:solidFill>
          <a:ln w="0">
            <a:noFill/>
            <a:prstDash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200" b="1">
                <a:latin typeface="맑은 고딕" charset="0"/>
                <a:ea typeface="맑은 고딕" charset="0"/>
              </a:rPr>
              <a:t>공급업체</a:t>
            </a:r>
            <a:endParaRPr lang="ko-KR" altLang="en-US" sz="2200" b="1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4"/>
          <p:cNvCxnSpPr/>
          <p:nvPr/>
        </p:nvCxnSpPr>
        <p:spPr>
          <a:xfrm rot="0">
            <a:off x="3671570" y="3745230"/>
            <a:ext cx="63627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16"/>
          <p:cNvCxnSpPr/>
          <p:nvPr/>
        </p:nvCxnSpPr>
        <p:spPr>
          <a:xfrm rot="0" flipH="1" flipV="1">
            <a:off x="3681730" y="3957320"/>
            <a:ext cx="610235" cy="12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33"/>
          <p:cNvSpPr txBox="1">
            <a:spLocks/>
          </p:cNvSpPr>
          <p:nvPr/>
        </p:nvSpPr>
        <p:spPr>
          <a:xfrm rot="0">
            <a:off x="3624580" y="3418205"/>
            <a:ext cx="77025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비용 지급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34"/>
          <p:cNvSpPr txBox="1">
            <a:spLocks/>
          </p:cNvSpPr>
          <p:nvPr/>
        </p:nvSpPr>
        <p:spPr>
          <a:xfrm rot="0">
            <a:off x="3489325" y="4021455"/>
            <a:ext cx="104076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가치, 제품지급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35"/>
          <p:cNvCxnSpPr/>
          <p:nvPr/>
        </p:nvCxnSpPr>
        <p:spPr>
          <a:xfrm rot="0">
            <a:off x="7861300" y="3731260"/>
            <a:ext cx="63627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36"/>
          <p:cNvCxnSpPr/>
          <p:nvPr/>
        </p:nvCxnSpPr>
        <p:spPr>
          <a:xfrm rot="0" flipH="1" flipV="1">
            <a:off x="7871460" y="3943350"/>
            <a:ext cx="610235" cy="12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37"/>
          <p:cNvSpPr txBox="1">
            <a:spLocks/>
          </p:cNvSpPr>
          <p:nvPr/>
        </p:nvSpPr>
        <p:spPr>
          <a:xfrm rot="0">
            <a:off x="7814310" y="3404235"/>
            <a:ext cx="77025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대금 지불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38"/>
          <p:cNvSpPr txBox="1">
            <a:spLocks/>
          </p:cNvSpPr>
          <p:nvPr/>
        </p:nvSpPr>
        <p:spPr>
          <a:xfrm rot="0">
            <a:off x="7827010" y="4018280"/>
            <a:ext cx="104076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제품 조달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39"/>
          <p:cNvSpPr txBox="1">
            <a:spLocks/>
          </p:cNvSpPr>
          <p:nvPr/>
        </p:nvSpPr>
        <p:spPr>
          <a:xfrm rot="0">
            <a:off x="3488690" y="1809750"/>
            <a:ext cx="4181475" cy="43180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200" b="1">
                <a:latin typeface="맑은 고딕" charset="0"/>
                <a:ea typeface="맑은 고딕" charset="0"/>
              </a:rPr>
              <a:t>자사 공장 설림 이전 비지니스모델(BM)</a:t>
            </a:r>
            <a:endParaRPr lang="ko-KR" altLang="en-US" sz="2200" b="1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코리아</dc:creator>
  <cp:lastModifiedBy>코리아</cp:lastModifiedBy>
  <dc:title>PowerPoint 프레젠테이션</dc:title>
  <cp:version>9.102.76.43786</cp:version>
</cp:coreProperties>
</file>