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61" r:id="rId2"/>
    <p:sldId id="256" r:id="rId3"/>
    <p:sldId id="257" r:id="rId4"/>
    <p:sldId id="259" r:id="rId5"/>
    <p:sldId id="258" r:id="rId6"/>
    <p:sldId id="260" r:id="rId7"/>
    <p:sldId id="263" r:id="rId8"/>
  </p:sldIdLst>
  <p:sldSz cx="21674138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43" autoAdjust="0"/>
    <p:restoredTop sz="94660"/>
  </p:normalViewPr>
  <p:slideViewPr>
    <p:cSldViewPr snapToGrid="0">
      <p:cViewPr varScale="1">
        <p:scale>
          <a:sx n="51" d="100"/>
          <a:sy n="51" d="100"/>
        </p:scale>
        <p:origin x="1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A82C2-B5F3-4346-BE36-6CC59D9F2120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DEBB1-B36D-4F45-88BC-5998910C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22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D7FC-A0FB-4B5B-B66A-DC0EC013099D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9E0D-151B-4AD9-A9BE-2B534505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4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D7FC-A0FB-4B5B-B66A-DC0EC013099D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9E0D-151B-4AD9-A9BE-2B534505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2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D7FC-A0FB-4B5B-B66A-DC0EC013099D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9E0D-151B-4AD9-A9BE-2B534505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5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D7FC-A0FB-4B5B-B66A-DC0EC013099D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9E0D-151B-4AD9-A9BE-2B534505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83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D7FC-A0FB-4B5B-B66A-DC0EC013099D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9E0D-151B-4AD9-A9BE-2B534505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25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D7FC-A0FB-4B5B-B66A-DC0EC013099D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9E0D-151B-4AD9-A9BE-2B534505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2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D7FC-A0FB-4B5B-B66A-DC0EC013099D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9E0D-151B-4AD9-A9BE-2B534505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2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D7FC-A0FB-4B5B-B66A-DC0EC013099D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9E0D-151B-4AD9-A9BE-2B534505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7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D7FC-A0FB-4B5B-B66A-DC0EC013099D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9E0D-151B-4AD9-A9BE-2B534505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6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D7FC-A0FB-4B5B-B66A-DC0EC013099D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9E0D-151B-4AD9-A9BE-2B534505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7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D7FC-A0FB-4B5B-B66A-DC0EC013099D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9E0D-151B-4AD9-A9BE-2B534505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9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CD7FC-A0FB-4B5B-B66A-DC0EC013099D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89E0D-151B-4AD9-A9BE-2B534505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5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1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er.com/collections/men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idas.co.kr/women-t_shirts" TargetMode="External"/><Relationship Id="rId2" Type="http://schemas.openxmlformats.org/officeDocument/2006/relationships/hyperlink" Target="https://www.nike.com/kr/w/women-jackets-vests-50r7yz5e1x6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ginning.kr/shop/shopdetail.html?branduid=1136515&amp;xcode=055&amp;mcode=001&amp;scode=&amp;GfDT=Z2h3UA%3D%3D" TargetMode="External"/><Relationship Id="rId2" Type="http://schemas.openxmlformats.org/officeDocument/2006/relationships/hyperlink" Target="https://www.nike.com/kr/t/%EC%97%90%EC%96%B4-%EC%97%AC%EC%84%B1-%ED%8B%B0%EC%85%94%EC%B8%A0-4rjL3jmN/DX7919-121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idas.co.kr/women-t_shirts" TargetMode="External"/><Relationship Id="rId2" Type="http://schemas.openxmlformats.org/officeDocument/2006/relationships/hyperlink" Target="https://www.nike.com/kr/w/women-jackets-vests-50r7yz5e1x6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eginning.kr/shop/baske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3258" y="2578608"/>
            <a:ext cx="18204942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dirty="0" err="1">
                <a:latin typeface="+mn-ea"/>
              </a:rPr>
              <a:t>반응형</a:t>
            </a:r>
            <a:r>
              <a:rPr lang="ko-KR" altLang="en-US" sz="4400" dirty="0">
                <a:latin typeface="+mn-ea"/>
              </a:rPr>
              <a:t> 웹</a:t>
            </a:r>
            <a:endParaRPr lang="en-US" altLang="ko-KR" sz="4400" dirty="0">
              <a:latin typeface="+mn-ea"/>
            </a:endParaRP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ko-KR" altLang="en-US" sz="4400" dirty="0" err="1">
                <a:latin typeface="+mn-ea"/>
              </a:rPr>
              <a:t>토클클래스</a:t>
            </a:r>
            <a:r>
              <a:rPr lang="ko-KR" altLang="en-US" sz="4400" dirty="0">
                <a:latin typeface="+mn-ea"/>
              </a:rPr>
              <a:t> 메뉴 모바일만</a:t>
            </a:r>
            <a:endParaRPr lang="en-US" altLang="ko-KR" sz="4400" dirty="0">
              <a:latin typeface="+mn-ea"/>
            </a:endParaRPr>
          </a:p>
          <a:p>
            <a:pPr lvl="1"/>
            <a:endParaRPr lang="en-US" altLang="ko-KR" sz="4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dirty="0">
                <a:latin typeface="+mn-ea"/>
              </a:rPr>
              <a:t>로고 클릭할 때 항상 메인 페이지로 이동</a:t>
            </a:r>
            <a:endParaRPr lang="en-US" altLang="ko-KR" sz="4400" dirty="0">
              <a:latin typeface="+mn-ea"/>
            </a:endParaRPr>
          </a:p>
          <a:p>
            <a:endParaRPr lang="en-US" altLang="ko-KR" sz="4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dirty="0">
                <a:latin typeface="+mn-ea"/>
              </a:rPr>
              <a:t>상품 장바구니 넣든가 장바구니로 이동하든가 로그인 </a:t>
            </a:r>
            <a:r>
              <a:rPr lang="ko-KR" altLang="en-US" sz="4400" b="1" dirty="0">
                <a:latin typeface="+mn-ea"/>
              </a:rPr>
              <a:t>필수</a:t>
            </a:r>
            <a:endParaRPr lang="en-US" altLang="ko-KR" sz="4400" b="1" dirty="0">
              <a:latin typeface="+mn-ea"/>
            </a:endParaRP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ko-KR" altLang="en-US" sz="4400" dirty="0">
                <a:latin typeface="+mn-ea"/>
              </a:rPr>
              <a:t>로그인 </a:t>
            </a:r>
            <a:r>
              <a:rPr lang="ko-KR" altLang="en-US" sz="4400" dirty="0" err="1">
                <a:latin typeface="+mn-ea"/>
              </a:rPr>
              <a:t>모달창</a:t>
            </a:r>
            <a:r>
              <a:rPr lang="ko-KR" altLang="en-US" sz="4400" dirty="0">
                <a:latin typeface="+mn-ea"/>
              </a:rPr>
              <a:t> 사용</a:t>
            </a:r>
            <a:endParaRPr lang="en-US" altLang="ko-KR" sz="4400" dirty="0">
              <a:latin typeface="+mn-ea"/>
            </a:endParaRPr>
          </a:p>
          <a:p>
            <a:pPr lvl="1"/>
            <a:endParaRPr lang="en-US" altLang="ko-KR" sz="4400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dirty="0">
                <a:latin typeface="+mn-ea"/>
              </a:rPr>
              <a:t>로그인 된 상태라면 보조메뉴의 로그아웃 표시  </a:t>
            </a:r>
            <a:endParaRPr lang="en-US" altLang="ko-KR" sz="4400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dirty="0" err="1">
                <a:latin typeface="+mn-ea"/>
              </a:rPr>
              <a:t>검색바</a:t>
            </a:r>
            <a:r>
              <a:rPr lang="ko-KR" altLang="en-US" sz="4400" dirty="0">
                <a:latin typeface="+mn-ea"/>
              </a:rPr>
              <a:t> </a:t>
            </a:r>
            <a:r>
              <a:rPr lang="en-US" altLang="ko-KR" sz="4400" dirty="0">
                <a:latin typeface="+mn-ea"/>
              </a:rPr>
              <a:t>x?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dirty="0">
                <a:latin typeface="+mn-ea"/>
              </a:rPr>
              <a:t>헤더영역 바꾸지 않음</a:t>
            </a:r>
          </a:p>
        </p:txBody>
      </p:sp>
    </p:spTree>
    <p:extLst>
      <p:ext uri="{BB962C8B-B14F-4D97-AF65-F5344CB8AC3E}">
        <p14:creationId xmlns:p14="http://schemas.microsoft.com/office/powerpoint/2010/main" val="168462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3191" y="359884"/>
            <a:ext cx="15716575" cy="10520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6032" y="274321"/>
            <a:ext cx="16130015" cy="1172260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7051737" y="612807"/>
            <a:ext cx="4681728" cy="6784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2050" y="11095624"/>
            <a:ext cx="15816836" cy="7623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398903" y="380623"/>
            <a:ext cx="15710863" cy="10558926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55524" y="535577"/>
            <a:ext cx="4684954" cy="20269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626787" y="464097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2</a:t>
            </a:r>
            <a:endParaRPr lang="ko-KR" altLang="en-US" sz="3200" dirty="0"/>
          </a:p>
        </p:txBody>
      </p:sp>
      <p:sp>
        <p:nvSpPr>
          <p:cNvPr id="20" name="타원 19"/>
          <p:cNvSpPr/>
          <p:nvPr/>
        </p:nvSpPr>
        <p:spPr>
          <a:xfrm>
            <a:off x="290312" y="11019534"/>
            <a:ext cx="565405" cy="57886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6</a:t>
            </a:r>
            <a:endParaRPr lang="ko-KR" altLang="en-US" sz="3200" dirty="0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397960" y="395140"/>
            <a:ext cx="15711806" cy="10544409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7958869" y="5394845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5</a:t>
            </a:r>
            <a:endParaRPr lang="ko-KR" altLang="en-US" sz="3200" dirty="0"/>
          </a:p>
        </p:txBody>
      </p:sp>
      <p:sp>
        <p:nvSpPr>
          <p:cNvPr id="29" name="타원 28"/>
          <p:cNvSpPr/>
          <p:nvPr/>
        </p:nvSpPr>
        <p:spPr>
          <a:xfrm>
            <a:off x="16430435" y="1001031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7001104" y="1045083"/>
            <a:ext cx="11631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/>
              <a:t>로고</a:t>
            </a:r>
          </a:p>
        </p:txBody>
      </p:sp>
      <p:sp>
        <p:nvSpPr>
          <p:cNvPr id="6" name="타원 5"/>
          <p:cNvSpPr/>
          <p:nvPr/>
        </p:nvSpPr>
        <p:spPr>
          <a:xfrm>
            <a:off x="810006" y="802998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43" name="타원 42"/>
          <p:cNvSpPr/>
          <p:nvPr/>
        </p:nvSpPr>
        <p:spPr>
          <a:xfrm>
            <a:off x="18570953" y="1024581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44" name="타원 43"/>
          <p:cNvSpPr/>
          <p:nvPr/>
        </p:nvSpPr>
        <p:spPr>
          <a:xfrm>
            <a:off x="16455039" y="1624560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3</a:t>
            </a:r>
            <a:endParaRPr lang="ko-KR" altLang="en-US" sz="3200" dirty="0"/>
          </a:p>
        </p:txBody>
      </p:sp>
      <p:sp>
        <p:nvSpPr>
          <p:cNvPr id="45" name="타원 44"/>
          <p:cNvSpPr/>
          <p:nvPr/>
        </p:nvSpPr>
        <p:spPr>
          <a:xfrm>
            <a:off x="16610254" y="5744847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46" name="타원 45"/>
          <p:cNvSpPr/>
          <p:nvPr/>
        </p:nvSpPr>
        <p:spPr>
          <a:xfrm>
            <a:off x="16457652" y="2711861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4</a:t>
            </a:r>
            <a:endParaRPr lang="ko-KR" altLang="en-US" sz="3200" dirty="0"/>
          </a:p>
        </p:txBody>
      </p:sp>
      <p:sp>
        <p:nvSpPr>
          <p:cNvPr id="48" name="타원 47"/>
          <p:cNvSpPr/>
          <p:nvPr/>
        </p:nvSpPr>
        <p:spPr>
          <a:xfrm>
            <a:off x="16395604" y="8042894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17095510" y="2694971"/>
            <a:ext cx="4729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/>
              <a:t>네이비게이션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ko-KR" altLang="en-US" sz="2600" dirty="0"/>
              <a:t>메인 메뉴</a:t>
            </a:r>
            <a:r>
              <a:rPr lang="en-US" altLang="ko-KR" sz="2600" dirty="0"/>
              <a:t>:</a:t>
            </a:r>
            <a:br>
              <a:rPr lang="en-US" altLang="ko-KR" sz="2600" dirty="0"/>
            </a:br>
            <a:r>
              <a:rPr lang="en-US" altLang="ko-KR" sz="2600" dirty="0"/>
              <a:t>Men, Women, Kids, Collection</a:t>
            </a:r>
          </a:p>
          <a:p>
            <a:r>
              <a:rPr lang="en-US" altLang="ko-KR" sz="2600" dirty="0"/>
              <a:t>- </a:t>
            </a:r>
            <a:r>
              <a:rPr lang="ko-KR" altLang="en-US" sz="2600" dirty="0" err="1"/>
              <a:t>서브메뉴</a:t>
            </a:r>
            <a:r>
              <a:rPr lang="en-US" altLang="ko-KR" sz="2600" dirty="0"/>
              <a:t>: </a:t>
            </a:r>
          </a:p>
          <a:p>
            <a:r>
              <a:rPr lang="ko-KR" altLang="en-US" sz="2600" dirty="0"/>
              <a:t>   </a:t>
            </a:r>
            <a:r>
              <a:rPr lang="en-US" altLang="ko-KR" sz="2600" dirty="0"/>
              <a:t>- Men: top/bottoms/</a:t>
            </a:r>
            <a:r>
              <a:rPr lang="en-US" altLang="ko-KR" sz="2600" dirty="0" err="1"/>
              <a:t>acc</a:t>
            </a:r>
            <a:endParaRPr lang="en-US" altLang="ko-KR" sz="2600" dirty="0"/>
          </a:p>
          <a:p>
            <a:r>
              <a:rPr lang="en-US" altLang="ko-KR" sz="2600" dirty="0"/>
              <a:t>   - Women: top/bottoms/</a:t>
            </a:r>
            <a:r>
              <a:rPr lang="en-US" altLang="ko-KR" sz="2600" dirty="0" err="1"/>
              <a:t>acc</a:t>
            </a:r>
            <a:endParaRPr lang="en-US" altLang="ko-KR" sz="2600" dirty="0"/>
          </a:p>
          <a:p>
            <a:r>
              <a:rPr lang="en-US" altLang="ko-KR" sz="2600" dirty="0"/>
              <a:t>   - Kids: top/bottoms/</a:t>
            </a:r>
            <a:r>
              <a:rPr lang="en-US" altLang="ko-KR" sz="2600" dirty="0" err="1"/>
              <a:t>acc</a:t>
            </a:r>
            <a:r>
              <a:rPr lang="en-US" altLang="ko-KR" sz="2600" dirty="0"/>
              <a:t> </a:t>
            </a:r>
            <a:r>
              <a:rPr lang="ko-KR" altLang="en-US" sz="2600" dirty="0"/>
              <a:t> 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228236" y="5674949"/>
            <a:ext cx="41671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/>
              <a:t>콘텐츠 고정영역</a:t>
            </a:r>
            <a:r>
              <a:rPr lang="en-US" altLang="ko-KR" sz="2600" dirty="0"/>
              <a:t>:</a:t>
            </a:r>
            <a:br>
              <a:rPr lang="en-US" altLang="ko-KR" sz="2600" dirty="0"/>
            </a:br>
            <a:r>
              <a:rPr lang="en-US" altLang="ko-KR" sz="2600" dirty="0"/>
              <a:t>-</a:t>
            </a:r>
            <a:r>
              <a:rPr lang="ko-KR" altLang="en-US" sz="2600" dirty="0"/>
              <a:t>위와 아래 스크롤 가능</a:t>
            </a:r>
            <a:r>
              <a:rPr lang="en-US" altLang="ko-KR" sz="2600" dirty="0"/>
              <a:t/>
            </a:r>
            <a:br>
              <a:rPr lang="en-US" altLang="ko-KR" sz="2600" dirty="0"/>
            </a:br>
            <a:r>
              <a:rPr lang="en-US" altLang="ko-KR" sz="2600" dirty="0"/>
              <a:t>- </a:t>
            </a:r>
            <a:r>
              <a:rPr lang="ko-KR" altLang="en-US" sz="2600" dirty="0"/>
              <a:t>좌우 클릭 이동 가능</a:t>
            </a:r>
            <a:endParaRPr lang="en-US" altLang="ko-KR" sz="2600" dirty="0"/>
          </a:p>
          <a:p>
            <a:pPr marL="457200" indent="-457200">
              <a:buFontTx/>
              <a:buChar char="-"/>
            </a:pPr>
            <a:r>
              <a:rPr lang="ko-KR" altLang="en-US" sz="2600" dirty="0"/>
              <a:t>클릭할 때 동작 </a:t>
            </a:r>
            <a:r>
              <a:rPr lang="en-US" altLang="ko-KR" sz="2600" dirty="0"/>
              <a:t>x</a:t>
            </a:r>
            <a:r>
              <a:rPr lang="ko-KR" altLang="en-US" sz="2600" dirty="0"/>
              <a:t>  </a:t>
            </a:r>
            <a:endParaRPr lang="en-US" altLang="ko-KR" sz="2600" dirty="0"/>
          </a:p>
          <a:p>
            <a:pPr marL="457200" indent="-457200">
              <a:buFontTx/>
              <a:buChar char="-"/>
            </a:pPr>
            <a:r>
              <a:rPr lang="ko-KR" altLang="en-US" sz="2600" dirty="0"/>
              <a:t>영상 보함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903098" y="7949417"/>
            <a:ext cx="47614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rgbClr val="FF0000"/>
                </a:solidFill>
              </a:rPr>
              <a:t>5 </a:t>
            </a:r>
            <a:r>
              <a:rPr lang="ko-KR" altLang="en-US" sz="2600" dirty="0"/>
              <a:t>맨 밑까지 </a:t>
            </a:r>
            <a:r>
              <a:rPr lang="ko-KR" altLang="en-US" sz="2600" dirty="0" err="1"/>
              <a:t>스콜하면</a:t>
            </a:r>
            <a:r>
              <a:rPr lang="ko-KR" altLang="en-US" sz="2600" dirty="0"/>
              <a:t> </a:t>
            </a:r>
            <a:r>
              <a:rPr lang="ko-KR" altLang="en-US" sz="2600" dirty="0" err="1"/>
              <a:t>풋터</a:t>
            </a:r>
            <a:r>
              <a:rPr lang="ko-KR" altLang="en-US" sz="2600" dirty="0"/>
              <a:t> 보임 </a:t>
            </a:r>
            <a:endParaRPr lang="en-US" altLang="ko-KR" sz="2600" dirty="0"/>
          </a:p>
          <a:p>
            <a:r>
              <a:rPr lang="ko-KR" altLang="en-US" sz="2600" dirty="0" err="1"/>
              <a:t>풋터</a:t>
            </a:r>
            <a:r>
              <a:rPr lang="en-US" altLang="ko-KR" sz="2600" dirty="0"/>
              <a:t>:</a:t>
            </a:r>
            <a:br>
              <a:rPr lang="en-US" altLang="ko-KR" sz="2600" dirty="0"/>
            </a:br>
            <a:r>
              <a:rPr lang="ko-KR" altLang="en-US" sz="2600" b="1" dirty="0" err="1"/>
              <a:t>어플정보</a:t>
            </a:r>
            <a:endParaRPr lang="en-US" altLang="ko-KR" sz="2600" b="1" dirty="0"/>
          </a:p>
          <a:p>
            <a:r>
              <a:rPr lang="en-US" altLang="ko-KR" sz="2600" dirty="0"/>
              <a:t>(Facebook, </a:t>
            </a:r>
            <a:r>
              <a:rPr lang="en-US" altLang="ko-KR" sz="2600" dirty="0" err="1"/>
              <a:t>Instagram,X</a:t>
            </a:r>
            <a:r>
              <a:rPr lang="en-US" altLang="ko-KR" sz="2600" dirty="0"/>
              <a:t>) </a:t>
            </a:r>
            <a:br>
              <a:rPr lang="en-US" altLang="ko-KR" sz="2600" dirty="0"/>
            </a:br>
            <a:r>
              <a:rPr lang="ko-KR" altLang="en-US" sz="2600" b="1" dirty="0" err="1"/>
              <a:t>회사정보</a:t>
            </a:r>
            <a:endParaRPr lang="en-US" altLang="ko-KR" sz="2600" b="1" dirty="0"/>
          </a:p>
          <a:p>
            <a:r>
              <a:rPr lang="en-US" altLang="ko-KR" sz="2600" dirty="0"/>
              <a:t>(</a:t>
            </a:r>
            <a:r>
              <a:rPr lang="ko-KR" altLang="en-US" sz="2600" dirty="0"/>
              <a:t>이름</a:t>
            </a:r>
            <a:r>
              <a:rPr lang="en-US" altLang="ko-KR" sz="2600" dirty="0"/>
              <a:t>,</a:t>
            </a:r>
            <a:r>
              <a:rPr lang="ko-KR" altLang="en-US" sz="2600" dirty="0"/>
              <a:t>주소</a:t>
            </a:r>
            <a:r>
              <a:rPr lang="en-US" altLang="ko-KR" sz="2600" dirty="0"/>
              <a:t>,</a:t>
            </a:r>
            <a:r>
              <a:rPr lang="ko-KR" altLang="en-US" sz="2600" dirty="0"/>
              <a:t>전화번호</a:t>
            </a:r>
            <a:r>
              <a:rPr lang="en-US" altLang="ko-KR" sz="2600" dirty="0"/>
              <a:t>,</a:t>
            </a:r>
          </a:p>
          <a:p>
            <a:r>
              <a:rPr lang="ko-KR" altLang="en-US" sz="2600" dirty="0"/>
              <a:t>사업자등록번호</a:t>
            </a:r>
            <a:r>
              <a:rPr lang="en-US" altLang="ko-KR" sz="2600" dirty="0"/>
              <a:t>,</a:t>
            </a:r>
            <a:r>
              <a:rPr lang="ko-KR" altLang="en-US" sz="2600" dirty="0"/>
              <a:t>이메일</a:t>
            </a:r>
            <a:r>
              <a:rPr lang="en-US" altLang="ko-KR" sz="2600" dirty="0"/>
              <a:t>)</a:t>
            </a:r>
            <a:br>
              <a:rPr lang="en-US" altLang="ko-KR" sz="2600" dirty="0"/>
            </a:br>
            <a:r>
              <a:rPr lang="ko-KR" altLang="en-US" sz="2600" b="1" dirty="0"/>
              <a:t>레이블</a:t>
            </a:r>
            <a:endParaRPr lang="en-US" altLang="ko-KR" sz="2600" b="1" dirty="0"/>
          </a:p>
          <a:p>
            <a:r>
              <a:rPr lang="en-US" altLang="ko-KR" sz="2600" dirty="0"/>
              <a:t>(Copy Right)</a:t>
            </a:r>
            <a:endParaRPr lang="ko-KR" altLang="en-US" sz="26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03230" y="1532048"/>
            <a:ext cx="42921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 err="1"/>
              <a:t>보조메뉴</a:t>
            </a:r>
            <a:r>
              <a:rPr lang="ko-KR" altLang="en-US" sz="2600" dirty="0"/>
              <a:t> </a:t>
            </a:r>
            <a:r>
              <a:rPr lang="en-US" altLang="ko-KR" sz="2600" dirty="0"/>
              <a:t>: </a:t>
            </a:r>
            <a:r>
              <a:rPr lang="ko-KR" altLang="en-US" sz="1600" dirty="0" err="1">
                <a:hlinkClick r:id="rId2"/>
              </a:rPr>
              <a:t>스타터</a:t>
            </a:r>
            <a:r>
              <a:rPr lang="ko-KR" altLang="en-US" sz="1600" dirty="0">
                <a:hlinkClick r:id="rId2"/>
              </a:rPr>
              <a:t> 참조</a:t>
            </a:r>
            <a:r>
              <a:rPr lang="en-US" altLang="ko-KR" sz="2600" dirty="0">
                <a:hlinkClick r:id="rId2"/>
              </a:rPr>
              <a:t/>
            </a:r>
            <a:br>
              <a:rPr lang="en-US" altLang="ko-KR" sz="2600" dirty="0">
                <a:hlinkClick r:id="rId2"/>
              </a:rPr>
            </a:br>
            <a:r>
              <a:rPr lang="ko-KR" altLang="en-US" sz="2600" dirty="0"/>
              <a:t>로그인</a:t>
            </a:r>
            <a:r>
              <a:rPr lang="en-US" altLang="ko-KR" sz="2600" dirty="0"/>
              <a:t>,</a:t>
            </a:r>
            <a:r>
              <a:rPr lang="ko-KR" altLang="en-US" sz="2600" dirty="0"/>
              <a:t>장바구니</a:t>
            </a:r>
            <a:r>
              <a:rPr lang="en-US" altLang="ko-KR" sz="2600" dirty="0"/>
              <a:t> </a:t>
            </a:r>
            <a:endParaRPr lang="ko-KR" altLang="en-US" sz="2600" dirty="0"/>
          </a:p>
        </p:txBody>
      </p:sp>
      <p:sp>
        <p:nvSpPr>
          <p:cNvPr id="53" name="TextBox 52"/>
          <p:cNvSpPr txBox="1"/>
          <p:nvPr/>
        </p:nvSpPr>
        <p:spPr>
          <a:xfrm>
            <a:off x="19078621" y="1024581"/>
            <a:ext cx="21449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 err="1"/>
              <a:t>검색바</a:t>
            </a:r>
            <a:r>
              <a:rPr lang="en-US" altLang="ko-KR" sz="2600" dirty="0"/>
              <a:t>(</a:t>
            </a:r>
            <a:r>
              <a:rPr lang="ko-KR" altLang="en-US" sz="1400" dirty="0"/>
              <a:t>효과 </a:t>
            </a:r>
            <a:r>
              <a:rPr lang="en-US" altLang="ko-KR" sz="1400" dirty="0"/>
              <a:t>x</a:t>
            </a:r>
            <a:r>
              <a:rPr lang="en-US" altLang="ko-KR" sz="2600" dirty="0"/>
              <a:t>)</a:t>
            </a:r>
            <a:endParaRPr lang="ko-KR" altLang="en-US" sz="2600" dirty="0"/>
          </a:p>
        </p:txBody>
      </p:sp>
      <p:sp>
        <p:nvSpPr>
          <p:cNvPr id="54" name="오른쪽 화살표 53"/>
          <p:cNvSpPr/>
          <p:nvPr/>
        </p:nvSpPr>
        <p:spPr>
          <a:xfrm>
            <a:off x="15538140" y="6001322"/>
            <a:ext cx="470917" cy="39605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오른쪽 화살표 54"/>
          <p:cNvSpPr/>
          <p:nvPr/>
        </p:nvSpPr>
        <p:spPr>
          <a:xfrm rot="10800000">
            <a:off x="540274" y="6004746"/>
            <a:ext cx="470917" cy="39605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10006" y="2762867"/>
            <a:ext cx="955557" cy="6170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091801" y="90245"/>
            <a:ext cx="1973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메인 화면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>index1.html</a:t>
            </a:r>
            <a:r>
              <a:rPr lang="ko-KR" altLang="en-US" sz="2800" dirty="0"/>
              <a:t> 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3979272" y="556841"/>
            <a:ext cx="811730" cy="519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335556" y="2777561"/>
            <a:ext cx="955557" cy="6170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40347" y="2777561"/>
            <a:ext cx="955557" cy="6170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5061923" y="573389"/>
            <a:ext cx="811730" cy="519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3149368" y="413303"/>
            <a:ext cx="558984" cy="5668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3</a:t>
            </a:r>
            <a:endParaRPr lang="ko-KR" altLang="en-US" sz="3200" dirty="0"/>
          </a:p>
        </p:txBody>
      </p:sp>
      <p:sp>
        <p:nvSpPr>
          <p:cNvPr id="21" name="타원 20"/>
          <p:cNvSpPr/>
          <p:nvPr/>
        </p:nvSpPr>
        <p:spPr>
          <a:xfrm>
            <a:off x="73330" y="2491151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4</a:t>
            </a:r>
            <a:endParaRPr lang="ko-KR" altLang="en-US" sz="3200" dirty="0"/>
          </a:p>
        </p:txBody>
      </p:sp>
      <p:sp>
        <p:nvSpPr>
          <p:cNvPr id="39" name="직사각형 38"/>
          <p:cNvSpPr/>
          <p:nvPr/>
        </p:nvSpPr>
        <p:spPr>
          <a:xfrm>
            <a:off x="4466901" y="2777561"/>
            <a:ext cx="955557" cy="6170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01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12165" y="445119"/>
            <a:ext cx="15716575" cy="11381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6032" y="274321"/>
            <a:ext cx="16130015" cy="1172260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700524" y="4463165"/>
            <a:ext cx="4904554" cy="20711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99114" y="539453"/>
            <a:ext cx="1850671" cy="6160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로고</a:t>
            </a:r>
          </a:p>
        </p:txBody>
      </p:sp>
      <p:sp>
        <p:nvSpPr>
          <p:cNvPr id="29" name="타원 28"/>
          <p:cNvSpPr/>
          <p:nvPr/>
        </p:nvSpPr>
        <p:spPr>
          <a:xfrm>
            <a:off x="16896434" y="2954101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7527946" y="2974608"/>
            <a:ext cx="39223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/>
              <a:t>상품 사진</a:t>
            </a:r>
            <a:endParaRPr lang="en-US" altLang="ko-KR" sz="2600" dirty="0"/>
          </a:p>
          <a:p>
            <a:r>
              <a:rPr lang="ko-KR" altLang="en-US" sz="2600" dirty="0"/>
              <a:t>자동 슬라이드 쇼</a:t>
            </a:r>
            <a:endParaRPr lang="en-US" altLang="ko-KR" sz="2600" dirty="0"/>
          </a:p>
          <a:p>
            <a:r>
              <a:rPr lang="en-US" altLang="ko-KR" sz="2600" dirty="0"/>
              <a:t>Overlay</a:t>
            </a:r>
            <a:r>
              <a:rPr lang="ko-KR" altLang="en-US" sz="2600" dirty="0"/>
              <a:t>효과</a:t>
            </a:r>
            <a:r>
              <a:rPr lang="en-US" altLang="ko-KR" sz="2600" dirty="0"/>
              <a:t>:</a:t>
            </a:r>
            <a:r>
              <a:rPr lang="ko-KR" altLang="en-US" sz="2600" dirty="0"/>
              <a:t>  크기 커짐</a:t>
            </a:r>
            <a:endParaRPr lang="en-US" altLang="ko-KR" sz="2600" dirty="0"/>
          </a:p>
          <a:p>
            <a:r>
              <a:rPr lang="en-US" altLang="ko-KR" sz="2600" dirty="0"/>
              <a:t>(</a:t>
            </a:r>
            <a:r>
              <a:rPr lang="ko-KR" altLang="en-US" sz="2600" dirty="0"/>
              <a:t>아디다스 참조</a:t>
            </a:r>
            <a:r>
              <a:rPr lang="en-US" altLang="ko-KR" sz="2600" dirty="0"/>
              <a:t>)</a:t>
            </a:r>
            <a:endParaRPr lang="ko-KR" altLang="en-US" sz="2600" dirty="0"/>
          </a:p>
        </p:txBody>
      </p:sp>
      <p:sp>
        <p:nvSpPr>
          <p:cNvPr id="47" name="직사각형 46"/>
          <p:cNvSpPr/>
          <p:nvPr/>
        </p:nvSpPr>
        <p:spPr>
          <a:xfrm>
            <a:off x="278933" y="1389880"/>
            <a:ext cx="15716574" cy="943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B0F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435100" y="266471"/>
            <a:ext cx="3098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상품리스트</a:t>
            </a:r>
            <a:r>
              <a:rPr lang="en-US" altLang="ko-KR" sz="2800" dirty="0"/>
              <a:t>(men,women,kids) .</a:t>
            </a:r>
            <a:r>
              <a:rPr lang="en-US" altLang="ko-KR" sz="2800" dirty="0" err="1"/>
              <a:t>items.html</a:t>
            </a:r>
            <a:r>
              <a:rPr lang="ko-KR" altLang="en-US" sz="2800" dirty="0"/>
              <a:t>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1121495" y="4463165"/>
            <a:ext cx="4761878" cy="20711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527945" y="1678702"/>
            <a:ext cx="3542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참고 사이트</a:t>
            </a:r>
            <a:r>
              <a:rPr lang="en-US" altLang="ko-KR" sz="2400" dirty="0"/>
              <a:t>:</a:t>
            </a:r>
          </a:p>
          <a:p>
            <a:r>
              <a:rPr lang="ko-KR" altLang="en-US" sz="2400" dirty="0">
                <a:hlinkClick r:id="rId2"/>
              </a:rPr>
              <a:t>나이키</a:t>
            </a:r>
            <a:endParaRPr lang="en-US" altLang="ko-KR" sz="2400" dirty="0"/>
          </a:p>
          <a:p>
            <a:r>
              <a:rPr lang="ko-KR" altLang="en-US" sz="2400" dirty="0">
                <a:hlinkClick r:id="rId3"/>
              </a:rPr>
              <a:t>아디다스</a:t>
            </a:r>
            <a:endParaRPr lang="ko-KR" altLang="en-US" sz="2400" dirty="0"/>
          </a:p>
        </p:txBody>
      </p:sp>
      <p:sp>
        <p:nvSpPr>
          <p:cNvPr id="6" name="타원 5"/>
          <p:cNvSpPr/>
          <p:nvPr/>
        </p:nvSpPr>
        <p:spPr>
          <a:xfrm>
            <a:off x="2821002" y="5208598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7492773" y="5237580"/>
            <a:ext cx="420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해당 카테고리 대표 사진 </a:t>
            </a:r>
          </a:p>
        </p:txBody>
      </p:sp>
      <p:sp>
        <p:nvSpPr>
          <p:cNvPr id="71" name="타원 70"/>
          <p:cNvSpPr/>
          <p:nvPr/>
        </p:nvSpPr>
        <p:spPr>
          <a:xfrm>
            <a:off x="16844944" y="5132405"/>
            <a:ext cx="558984" cy="5668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85" name="직사각형 84"/>
          <p:cNvSpPr/>
          <p:nvPr/>
        </p:nvSpPr>
        <p:spPr>
          <a:xfrm>
            <a:off x="14817367" y="586730"/>
            <a:ext cx="955557" cy="61707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3610348" y="586730"/>
            <a:ext cx="955557" cy="6170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630448" y="5788853"/>
            <a:ext cx="30899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/>
              <a:t>네이비케이션</a:t>
            </a:r>
            <a:r>
              <a:rPr lang="en-US" altLang="ko-KR" sz="2600" dirty="0"/>
              <a:t/>
            </a:r>
            <a:br>
              <a:rPr lang="en-US" altLang="ko-KR" sz="2600" dirty="0"/>
            </a:br>
            <a:r>
              <a:rPr lang="ko-KR" altLang="en-US" sz="2600" dirty="0"/>
              <a:t>메인 메뉴 </a:t>
            </a:r>
          </a:p>
        </p:txBody>
      </p:sp>
      <p:sp>
        <p:nvSpPr>
          <p:cNvPr id="88" name="타원 87"/>
          <p:cNvSpPr/>
          <p:nvPr/>
        </p:nvSpPr>
        <p:spPr>
          <a:xfrm>
            <a:off x="5570885" y="595235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3</a:t>
            </a:r>
            <a:endParaRPr lang="ko-KR" altLang="en-US" sz="3200" dirty="0"/>
          </a:p>
        </p:txBody>
      </p:sp>
      <p:sp>
        <p:nvSpPr>
          <p:cNvPr id="89" name="타원 88"/>
          <p:cNvSpPr/>
          <p:nvPr/>
        </p:nvSpPr>
        <p:spPr>
          <a:xfrm>
            <a:off x="16844944" y="5966401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3</a:t>
            </a:r>
            <a:endParaRPr lang="ko-KR" altLang="en-US" sz="3200" dirty="0"/>
          </a:p>
        </p:txBody>
      </p:sp>
      <p:sp>
        <p:nvSpPr>
          <p:cNvPr id="43" name="직사각형 42"/>
          <p:cNvSpPr/>
          <p:nvPr/>
        </p:nvSpPr>
        <p:spPr>
          <a:xfrm>
            <a:off x="986754" y="6705619"/>
            <a:ext cx="4551259" cy="4771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99597" y="7272270"/>
            <a:ext cx="4525571" cy="511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954809" y="623351"/>
            <a:ext cx="955557" cy="6170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652288" y="617192"/>
            <a:ext cx="955557" cy="6170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6838848" y="6911960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4</a:t>
            </a:r>
            <a:endParaRPr lang="ko-KR" altLang="en-US" sz="3200" dirty="0"/>
          </a:p>
        </p:txBody>
      </p:sp>
      <p:sp>
        <p:nvSpPr>
          <p:cNvPr id="70" name="타원 69"/>
          <p:cNvSpPr/>
          <p:nvPr/>
        </p:nvSpPr>
        <p:spPr>
          <a:xfrm>
            <a:off x="12942949" y="628682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4</a:t>
            </a:r>
            <a:endParaRPr lang="ko-KR" altLang="en-US" sz="3200" dirty="0"/>
          </a:p>
        </p:txBody>
      </p:sp>
      <p:sp>
        <p:nvSpPr>
          <p:cNvPr id="79" name="TextBox 78"/>
          <p:cNvSpPr txBox="1"/>
          <p:nvPr/>
        </p:nvSpPr>
        <p:spPr>
          <a:xfrm>
            <a:off x="17584575" y="7007796"/>
            <a:ext cx="3089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 err="1"/>
              <a:t>보조메뉴</a:t>
            </a:r>
            <a:r>
              <a:rPr lang="ko-KR" altLang="en-US" sz="2600" dirty="0"/>
              <a:t> 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7113484" y="1548497"/>
            <a:ext cx="1543279" cy="1387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827780" y="3044329"/>
            <a:ext cx="955557" cy="6170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469700" y="3038869"/>
            <a:ext cx="955557" cy="6170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직사각형 7">
            <a:extLst>
              <a:ext uri="{FF2B5EF4-FFF2-40B4-BE49-F238E27FC236}">
                <a16:creationId xmlns:a16="http://schemas.microsoft.com/office/drawing/2014/main" id="{F51E65F9-D2B5-F406-C27E-536BC27AC437}"/>
              </a:ext>
            </a:extLst>
          </p:cNvPr>
          <p:cNvSpPr/>
          <p:nvPr/>
        </p:nvSpPr>
        <p:spPr>
          <a:xfrm>
            <a:off x="5979869" y="4443752"/>
            <a:ext cx="4670102" cy="2128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42">
            <a:extLst>
              <a:ext uri="{FF2B5EF4-FFF2-40B4-BE49-F238E27FC236}">
                <a16:creationId xmlns:a16="http://schemas.microsoft.com/office/drawing/2014/main" id="{47EDD3E5-8649-B6F8-43A2-26A1E44B6212}"/>
              </a:ext>
            </a:extLst>
          </p:cNvPr>
          <p:cNvSpPr/>
          <p:nvPr/>
        </p:nvSpPr>
        <p:spPr>
          <a:xfrm>
            <a:off x="6098711" y="6776833"/>
            <a:ext cx="4551259" cy="4771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11" name="직사각형 43">
            <a:extLst>
              <a:ext uri="{FF2B5EF4-FFF2-40B4-BE49-F238E27FC236}">
                <a16:creationId xmlns:a16="http://schemas.microsoft.com/office/drawing/2014/main" id="{DF902CA8-03F4-D3F8-004F-A8EF1B05E0A6}"/>
              </a:ext>
            </a:extLst>
          </p:cNvPr>
          <p:cNvSpPr/>
          <p:nvPr/>
        </p:nvSpPr>
        <p:spPr>
          <a:xfrm>
            <a:off x="6018554" y="7356539"/>
            <a:ext cx="4525571" cy="511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15" name="직사각형 42">
            <a:extLst>
              <a:ext uri="{FF2B5EF4-FFF2-40B4-BE49-F238E27FC236}">
                <a16:creationId xmlns:a16="http://schemas.microsoft.com/office/drawing/2014/main" id="{D4713DDD-BC40-DCD1-22C8-33656D3046E1}"/>
              </a:ext>
            </a:extLst>
          </p:cNvPr>
          <p:cNvSpPr/>
          <p:nvPr/>
        </p:nvSpPr>
        <p:spPr>
          <a:xfrm>
            <a:off x="11502788" y="6795085"/>
            <a:ext cx="4551259" cy="4771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16" name="직사각형 43">
            <a:extLst>
              <a:ext uri="{FF2B5EF4-FFF2-40B4-BE49-F238E27FC236}">
                <a16:creationId xmlns:a16="http://schemas.microsoft.com/office/drawing/2014/main" id="{178E781A-4E8C-C9E5-6D46-C39EA57B109B}"/>
              </a:ext>
            </a:extLst>
          </p:cNvPr>
          <p:cNvSpPr/>
          <p:nvPr/>
        </p:nvSpPr>
        <p:spPr>
          <a:xfrm>
            <a:off x="11528476" y="7438814"/>
            <a:ext cx="4525571" cy="511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17" name="직사각형 7">
            <a:extLst>
              <a:ext uri="{FF2B5EF4-FFF2-40B4-BE49-F238E27FC236}">
                <a16:creationId xmlns:a16="http://schemas.microsoft.com/office/drawing/2014/main" id="{790393C3-D965-EE10-795F-E0A3EFDAEB01}"/>
              </a:ext>
            </a:extLst>
          </p:cNvPr>
          <p:cNvSpPr/>
          <p:nvPr/>
        </p:nvSpPr>
        <p:spPr>
          <a:xfrm>
            <a:off x="661334" y="8061854"/>
            <a:ext cx="4904554" cy="20711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40">
            <a:extLst>
              <a:ext uri="{FF2B5EF4-FFF2-40B4-BE49-F238E27FC236}">
                <a16:creationId xmlns:a16="http://schemas.microsoft.com/office/drawing/2014/main" id="{43ED0CF5-0B59-ABD9-1FCB-3BFC19310291}"/>
              </a:ext>
            </a:extLst>
          </p:cNvPr>
          <p:cNvSpPr/>
          <p:nvPr/>
        </p:nvSpPr>
        <p:spPr>
          <a:xfrm>
            <a:off x="11082305" y="8061854"/>
            <a:ext cx="4761878" cy="20711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42">
            <a:extLst>
              <a:ext uri="{FF2B5EF4-FFF2-40B4-BE49-F238E27FC236}">
                <a16:creationId xmlns:a16="http://schemas.microsoft.com/office/drawing/2014/main" id="{3BE8A58E-EC89-A066-B571-9266B79C30BB}"/>
              </a:ext>
            </a:extLst>
          </p:cNvPr>
          <p:cNvSpPr/>
          <p:nvPr/>
        </p:nvSpPr>
        <p:spPr>
          <a:xfrm>
            <a:off x="947564" y="10304308"/>
            <a:ext cx="4551259" cy="4771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20" name="직사각형 43">
            <a:extLst>
              <a:ext uri="{FF2B5EF4-FFF2-40B4-BE49-F238E27FC236}">
                <a16:creationId xmlns:a16="http://schemas.microsoft.com/office/drawing/2014/main" id="{3760D15F-118C-CE5A-61C9-606AB2BA0B56}"/>
              </a:ext>
            </a:extLst>
          </p:cNvPr>
          <p:cNvSpPr/>
          <p:nvPr/>
        </p:nvSpPr>
        <p:spPr>
          <a:xfrm>
            <a:off x="960407" y="10870959"/>
            <a:ext cx="4525571" cy="511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21" name="직사각형 7">
            <a:extLst>
              <a:ext uri="{FF2B5EF4-FFF2-40B4-BE49-F238E27FC236}">
                <a16:creationId xmlns:a16="http://schemas.microsoft.com/office/drawing/2014/main" id="{CA454BE3-497B-2EF5-190C-0D00EE00720A}"/>
              </a:ext>
            </a:extLst>
          </p:cNvPr>
          <p:cNvSpPr/>
          <p:nvPr/>
        </p:nvSpPr>
        <p:spPr>
          <a:xfrm>
            <a:off x="5940679" y="8042441"/>
            <a:ext cx="4670102" cy="2128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42">
            <a:extLst>
              <a:ext uri="{FF2B5EF4-FFF2-40B4-BE49-F238E27FC236}">
                <a16:creationId xmlns:a16="http://schemas.microsoft.com/office/drawing/2014/main" id="{38A8DEA2-6031-9F0D-5EDB-89493DCE6718}"/>
              </a:ext>
            </a:extLst>
          </p:cNvPr>
          <p:cNvSpPr/>
          <p:nvPr/>
        </p:nvSpPr>
        <p:spPr>
          <a:xfrm>
            <a:off x="6059521" y="10375522"/>
            <a:ext cx="4551259" cy="4771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23" name="직사각형 43">
            <a:extLst>
              <a:ext uri="{FF2B5EF4-FFF2-40B4-BE49-F238E27FC236}">
                <a16:creationId xmlns:a16="http://schemas.microsoft.com/office/drawing/2014/main" id="{4960F6E2-A63E-9368-C7E7-57439B70B354}"/>
              </a:ext>
            </a:extLst>
          </p:cNvPr>
          <p:cNvSpPr/>
          <p:nvPr/>
        </p:nvSpPr>
        <p:spPr>
          <a:xfrm>
            <a:off x="5979364" y="10955228"/>
            <a:ext cx="4525571" cy="511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24" name="직사각형 42">
            <a:extLst>
              <a:ext uri="{FF2B5EF4-FFF2-40B4-BE49-F238E27FC236}">
                <a16:creationId xmlns:a16="http://schemas.microsoft.com/office/drawing/2014/main" id="{D630426C-5EB2-4993-6A3F-DB9F65BF7FAA}"/>
              </a:ext>
            </a:extLst>
          </p:cNvPr>
          <p:cNvSpPr/>
          <p:nvPr/>
        </p:nvSpPr>
        <p:spPr>
          <a:xfrm>
            <a:off x="11463598" y="10393774"/>
            <a:ext cx="4551259" cy="4771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25" name="직사각형 43">
            <a:extLst>
              <a:ext uri="{FF2B5EF4-FFF2-40B4-BE49-F238E27FC236}">
                <a16:creationId xmlns:a16="http://schemas.microsoft.com/office/drawing/2014/main" id="{4B7F0686-7F09-52C8-E99C-B345873C4E2C}"/>
              </a:ext>
            </a:extLst>
          </p:cNvPr>
          <p:cNvSpPr/>
          <p:nvPr/>
        </p:nvSpPr>
        <p:spPr>
          <a:xfrm>
            <a:off x="11489286" y="11037503"/>
            <a:ext cx="4525571" cy="511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26" name="타원 70">
            <a:extLst>
              <a:ext uri="{FF2B5EF4-FFF2-40B4-BE49-F238E27FC236}">
                <a16:creationId xmlns:a16="http://schemas.microsoft.com/office/drawing/2014/main" id="{D9237F9E-08DE-4253-608A-86456568CC2D}"/>
              </a:ext>
            </a:extLst>
          </p:cNvPr>
          <p:cNvSpPr/>
          <p:nvPr/>
        </p:nvSpPr>
        <p:spPr>
          <a:xfrm>
            <a:off x="6321268" y="1842693"/>
            <a:ext cx="558984" cy="5668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27" name="타원 64">
            <a:extLst>
              <a:ext uri="{FF2B5EF4-FFF2-40B4-BE49-F238E27FC236}">
                <a16:creationId xmlns:a16="http://schemas.microsoft.com/office/drawing/2014/main" id="{6AD9948B-F2F1-F506-1587-E94262BF5841}"/>
              </a:ext>
            </a:extLst>
          </p:cNvPr>
          <p:cNvSpPr/>
          <p:nvPr/>
        </p:nvSpPr>
        <p:spPr>
          <a:xfrm>
            <a:off x="16818710" y="7781986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28" name="타원 64">
            <a:extLst>
              <a:ext uri="{FF2B5EF4-FFF2-40B4-BE49-F238E27FC236}">
                <a16:creationId xmlns:a16="http://schemas.microsoft.com/office/drawing/2014/main" id="{748E907D-3959-7D7E-9F64-EA6A8FCCE801}"/>
              </a:ext>
            </a:extLst>
          </p:cNvPr>
          <p:cNvSpPr/>
          <p:nvPr/>
        </p:nvSpPr>
        <p:spPr>
          <a:xfrm>
            <a:off x="5296378" y="3077724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31" name="직사각형 63">
            <a:extLst>
              <a:ext uri="{FF2B5EF4-FFF2-40B4-BE49-F238E27FC236}">
                <a16:creationId xmlns:a16="http://schemas.microsoft.com/office/drawing/2014/main" id="{A239E74D-B277-6912-1882-48D3C0146BDA}"/>
              </a:ext>
            </a:extLst>
          </p:cNvPr>
          <p:cNvSpPr/>
          <p:nvPr/>
        </p:nvSpPr>
        <p:spPr>
          <a:xfrm>
            <a:off x="6363088" y="576823"/>
            <a:ext cx="955557" cy="6170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2" name="직사각형 63">
            <a:extLst>
              <a:ext uri="{FF2B5EF4-FFF2-40B4-BE49-F238E27FC236}">
                <a16:creationId xmlns:a16="http://schemas.microsoft.com/office/drawing/2014/main" id="{E68090CD-32E4-F0CB-382F-7A5B71DADFAD}"/>
              </a:ext>
            </a:extLst>
          </p:cNvPr>
          <p:cNvSpPr/>
          <p:nvPr/>
        </p:nvSpPr>
        <p:spPr>
          <a:xfrm>
            <a:off x="6203667" y="3038251"/>
            <a:ext cx="955557" cy="6170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3" name="TextBox 78">
            <a:extLst>
              <a:ext uri="{FF2B5EF4-FFF2-40B4-BE49-F238E27FC236}">
                <a16:creationId xmlns:a16="http://schemas.microsoft.com/office/drawing/2014/main" id="{DD100E28-B92D-F54E-A0D9-A74BCFA67DB8}"/>
              </a:ext>
            </a:extLst>
          </p:cNvPr>
          <p:cNvSpPr txBox="1"/>
          <p:nvPr/>
        </p:nvSpPr>
        <p:spPr>
          <a:xfrm>
            <a:off x="17492736" y="7863699"/>
            <a:ext cx="3089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해당 카테고리의 </a:t>
            </a:r>
            <a:r>
              <a:rPr lang="ko-KR" altLang="en-US" sz="2600" dirty="0"/>
              <a:t>서브메뉴 </a:t>
            </a:r>
          </a:p>
        </p:txBody>
      </p:sp>
    </p:spTree>
    <p:extLst>
      <p:ext uri="{BB962C8B-B14F-4D97-AF65-F5344CB8AC3E}">
        <p14:creationId xmlns:p14="http://schemas.microsoft.com/office/powerpoint/2010/main" val="59519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08396" y="392730"/>
            <a:ext cx="15716575" cy="11381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6032" y="274321"/>
            <a:ext cx="16130015" cy="1172260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799114" y="539453"/>
            <a:ext cx="1850671" cy="6160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로고</a:t>
            </a:r>
          </a:p>
        </p:txBody>
      </p:sp>
      <p:sp>
        <p:nvSpPr>
          <p:cNvPr id="29" name="타원 28"/>
          <p:cNvSpPr/>
          <p:nvPr/>
        </p:nvSpPr>
        <p:spPr>
          <a:xfrm>
            <a:off x="16439612" y="1562592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6956997" y="1551889"/>
            <a:ext cx="3089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/>
              <a:t>상품 메인 이미지</a:t>
            </a:r>
          </a:p>
        </p:txBody>
      </p:sp>
      <p:sp>
        <p:nvSpPr>
          <p:cNvPr id="43" name="타원 42"/>
          <p:cNvSpPr/>
          <p:nvPr/>
        </p:nvSpPr>
        <p:spPr>
          <a:xfrm>
            <a:off x="16439612" y="2299600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44" name="타원 43"/>
          <p:cNvSpPr/>
          <p:nvPr/>
        </p:nvSpPr>
        <p:spPr>
          <a:xfrm>
            <a:off x="16419799" y="3100003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3</a:t>
            </a:r>
            <a:endParaRPr lang="ko-KR" altLang="en-US" sz="3200" dirty="0"/>
          </a:p>
        </p:txBody>
      </p:sp>
      <p:sp>
        <p:nvSpPr>
          <p:cNvPr id="46" name="타원 45"/>
          <p:cNvSpPr/>
          <p:nvPr/>
        </p:nvSpPr>
        <p:spPr>
          <a:xfrm>
            <a:off x="16386047" y="3837011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4</a:t>
            </a:r>
            <a:endParaRPr lang="ko-KR" alt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16984058" y="3739773"/>
            <a:ext cx="458200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/>
              <a:t>수량</a:t>
            </a:r>
            <a:r>
              <a:rPr lang="en-US" altLang="ko-KR" sz="2600" dirty="0"/>
              <a:t/>
            </a:r>
            <a:br>
              <a:rPr lang="en-US" altLang="ko-KR" sz="2600" dirty="0"/>
            </a:br>
            <a:r>
              <a:rPr lang="en-US" altLang="ko-KR" sz="2600" dirty="0"/>
              <a:t> 1. </a:t>
            </a:r>
            <a:r>
              <a:rPr lang="ko-KR" altLang="en-US" sz="2600" dirty="0"/>
              <a:t>사이즈</a:t>
            </a:r>
            <a:r>
              <a:rPr lang="en-US" altLang="ko-KR" sz="2600" dirty="0"/>
              <a:t> </a:t>
            </a:r>
            <a:r>
              <a:rPr lang="ko-KR" altLang="en-US" sz="2600" dirty="0"/>
              <a:t>선택 후 보이게</a:t>
            </a:r>
            <a:endParaRPr lang="en-US" altLang="ko-KR" sz="2600" dirty="0"/>
          </a:p>
          <a:p>
            <a:r>
              <a:rPr lang="en-US" altLang="ko-KR" sz="2600" dirty="0"/>
              <a:t> 2. </a:t>
            </a:r>
            <a:r>
              <a:rPr lang="ko-KR" altLang="en-US" sz="2600" dirty="0"/>
              <a:t>사이즈와 동시 표시</a:t>
            </a:r>
            <a:endParaRPr lang="en-US" altLang="ko-KR" sz="2600" dirty="0"/>
          </a:p>
          <a:p>
            <a:r>
              <a:rPr lang="en-US" altLang="ko-KR" sz="2600" dirty="0"/>
              <a:t>     </a:t>
            </a:r>
            <a:r>
              <a:rPr lang="ko-KR" altLang="en-US" sz="2600" dirty="0"/>
              <a:t>사이즈 선택하지 않으면 </a:t>
            </a:r>
            <a:endParaRPr lang="en-US" altLang="ko-KR" sz="2600" dirty="0"/>
          </a:p>
          <a:p>
            <a:r>
              <a:rPr lang="ko-KR" altLang="en-US" sz="2600" dirty="0"/>
              <a:t>클릭 </a:t>
            </a:r>
            <a:r>
              <a:rPr lang="en-US" altLang="ko-KR" sz="2600" dirty="0"/>
              <a:t>X</a:t>
            </a:r>
            <a:r>
              <a:rPr lang="ko-KR" altLang="en-US" sz="2600" dirty="0"/>
              <a:t>  </a:t>
            </a:r>
            <a:r>
              <a:rPr lang="en-US" altLang="ko-KR" sz="2600" dirty="0"/>
              <a:t>+ </a:t>
            </a:r>
            <a:r>
              <a:rPr lang="en-US" altLang="ko-KR" sz="2600" dirty="0">
                <a:solidFill>
                  <a:srgbClr val="FF0000"/>
                </a:solidFill>
              </a:rPr>
              <a:t>“</a:t>
            </a:r>
            <a:r>
              <a:rPr lang="ko-KR" altLang="en-US" sz="2600" dirty="0">
                <a:solidFill>
                  <a:srgbClr val="FF0000"/>
                </a:solidFill>
              </a:rPr>
              <a:t>사이즈 선택하세요</a:t>
            </a:r>
            <a:r>
              <a:rPr lang="en-US" altLang="ko-KR" sz="2600" dirty="0">
                <a:solidFill>
                  <a:srgbClr val="FF0000"/>
                </a:solidFill>
              </a:rPr>
              <a:t>”</a:t>
            </a:r>
            <a:r>
              <a:rPr lang="ko-KR" altLang="en-US" sz="2600" dirty="0"/>
              <a:t>란 문구 표시 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995786" y="3136294"/>
            <a:ext cx="17392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/>
              <a:t>사이즈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042273" y="2232181"/>
            <a:ext cx="2055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 err="1"/>
              <a:t>썸네일</a:t>
            </a:r>
            <a:endParaRPr lang="ko-KR" altLang="en-US" sz="2600" dirty="0"/>
          </a:p>
        </p:txBody>
      </p:sp>
      <p:sp>
        <p:nvSpPr>
          <p:cNvPr id="42" name="직사각형 41"/>
          <p:cNvSpPr/>
          <p:nvPr/>
        </p:nvSpPr>
        <p:spPr>
          <a:xfrm>
            <a:off x="8705224" y="3919602"/>
            <a:ext cx="6167128" cy="10752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31799" y="4571325"/>
            <a:ext cx="1104389" cy="1138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718890" y="665751"/>
            <a:ext cx="955557" cy="61707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551912" y="665751"/>
            <a:ext cx="955557" cy="61707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46575" y="3919602"/>
            <a:ext cx="5303092" cy="64778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6448035" y="77734"/>
            <a:ext cx="3098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상세페이지</a:t>
            </a:r>
            <a:r>
              <a:rPr lang="en-US" altLang="ko-KR" sz="2800" b="1" dirty="0"/>
              <a:t/>
            </a:r>
            <a:br>
              <a:rPr lang="en-US" altLang="ko-KR" sz="2800" b="1" dirty="0"/>
            </a:br>
            <a:r>
              <a:rPr lang="en-US" altLang="ko-KR" sz="2800" dirty="0"/>
              <a:t>index2.html</a:t>
            </a:r>
            <a:r>
              <a:rPr lang="ko-KR" altLang="en-US" sz="2800" dirty="0"/>
              <a:t> </a:t>
            </a:r>
            <a:r>
              <a:rPr lang="ko-KR" altLang="en-US" sz="2800" b="1" dirty="0"/>
              <a:t> </a:t>
            </a:r>
            <a:endParaRPr lang="ko-KR" alt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18973076" y="40675"/>
            <a:ext cx="259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참고 사이트</a:t>
            </a:r>
            <a:r>
              <a:rPr lang="en-US" altLang="ko-KR" sz="2400" dirty="0"/>
              <a:t>:</a:t>
            </a:r>
          </a:p>
          <a:p>
            <a:r>
              <a:rPr lang="ko-KR" altLang="en-US" sz="2400" dirty="0">
                <a:hlinkClick r:id="rId2"/>
              </a:rPr>
              <a:t>나이키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err="1">
                <a:hlinkClick r:id="rId3"/>
              </a:rPr>
              <a:t>프롬비기닝</a:t>
            </a:r>
            <a:endParaRPr lang="en-US" altLang="ko-KR" sz="2400" dirty="0"/>
          </a:p>
        </p:txBody>
      </p:sp>
      <p:sp>
        <p:nvSpPr>
          <p:cNvPr id="17" name="타원 16"/>
          <p:cNvSpPr/>
          <p:nvPr/>
        </p:nvSpPr>
        <p:spPr>
          <a:xfrm>
            <a:off x="7922962" y="6012698"/>
            <a:ext cx="558984" cy="5668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3</a:t>
            </a:r>
            <a:endParaRPr lang="ko-KR" altLang="en-US" sz="3200" dirty="0"/>
          </a:p>
        </p:txBody>
      </p:sp>
      <p:sp>
        <p:nvSpPr>
          <p:cNvPr id="21" name="타원 20"/>
          <p:cNvSpPr/>
          <p:nvPr/>
        </p:nvSpPr>
        <p:spPr>
          <a:xfrm>
            <a:off x="7889283" y="7258962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4</a:t>
            </a:r>
            <a:endParaRPr lang="ko-KR" altLang="en-US" sz="3200" dirty="0"/>
          </a:p>
        </p:txBody>
      </p:sp>
      <p:sp>
        <p:nvSpPr>
          <p:cNvPr id="25" name="직사각형 24"/>
          <p:cNvSpPr/>
          <p:nvPr/>
        </p:nvSpPr>
        <p:spPr>
          <a:xfrm>
            <a:off x="831799" y="5918232"/>
            <a:ext cx="1104389" cy="1138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6043" y="7191135"/>
            <a:ext cx="1104389" cy="1138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55242" y="5613394"/>
            <a:ext cx="1104389" cy="1138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chemeClr val="tx1"/>
                </a:solidFill>
              </a:rPr>
              <a:t>s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710339" y="5613394"/>
            <a:ext cx="1104389" cy="1138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</a:rPr>
              <a:t>L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174589" y="5613394"/>
            <a:ext cx="1104389" cy="1138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</a:rPr>
              <a:t>M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17968" y="7221544"/>
            <a:ext cx="2561010" cy="6550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4800" dirty="0">
                <a:solidFill>
                  <a:schemeClr val="tx1"/>
                </a:solidFill>
              </a:rPr>
              <a:t>-     1    +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406759" y="9319875"/>
            <a:ext cx="2704563" cy="8747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Add to cart</a:t>
            </a:r>
            <a:endParaRPr lang="ko-KR" altLang="en-US" sz="2800" dirty="0"/>
          </a:p>
        </p:txBody>
      </p:sp>
      <p:sp>
        <p:nvSpPr>
          <p:cNvPr id="41" name="타원 40"/>
          <p:cNvSpPr/>
          <p:nvPr/>
        </p:nvSpPr>
        <p:spPr>
          <a:xfrm>
            <a:off x="4690912" y="5224473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47" name="타원 46"/>
          <p:cNvSpPr/>
          <p:nvPr/>
        </p:nvSpPr>
        <p:spPr>
          <a:xfrm>
            <a:off x="7911531" y="8872442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48" name="타원 47"/>
          <p:cNvSpPr/>
          <p:nvPr/>
        </p:nvSpPr>
        <p:spPr>
          <a:xfrm>
            <a:off x="16438804" y="6334041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17053672" y="6308432"/>
            <a:ext cx="46435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3+4</a:t>
            </a:r>
            <a:r>
              <a:rPr lang="ko-KR" altLang="en-US" sz="2600" dirty="0"/>
              <a:t> 선택하지 않는 경우</a:t>
            </a:r>
            <a:r>
              <a:rPr lang="en-US" altLang="ko-KR" sz="2600" dirty="0"/>
              <a:t>:</a:t>
            </a:r>
          </a:p>
          <a:p>
            <a:r>
              <a:rPr lang="ko-KR" altLang="en-US" sz="2600" dirty="0"/>
              <a:t> 클릭 </a:t>
            </a:r>
            <a:r>
              <a:rPr lang="en-US" altLang="ko-KR" sz="2600" dirty="0"/>
              <a:t>X</a:t>
            </a:r>
            <a:r>
              <a:rPr lang="ko-KR" altLang="en-US" sz="2600" dirty="0"/>
              <a:t> </a:t>
            </a:r>
            <a:r>
              <a:rPr lang="en-US" altLang="ko-KR" sz="2600" dirty="0"/>
              <a:t>+ </a:t>
            </a:r>
            <a:r>
              <a:rPr lang="en-US" altLang="ko-KR" sz="2600" dirty="0">
                <a:solidFill>
                  <a:srgbClr val="FF0000"/>
                </a:solidFill>
              </a:rPr>
              <a:t>“</a:t>
            </a:r>
            <a:r>
              <a:rPr lang="ko-KR" altLang="en-US" sz="2600" dirty="0">
                <a:solidFill>
                  <a:srgbClr val="FF0000"/>
                </a:solidFill>
              </a:rPr>
              <a:t>사이즈와 수량 선택하세요</a:t>
            </a:r>
            <a:r>
              <a:rPr lang="en-US" altLang="ko-KR" sz="2600" dirty="0">
                <a:solidFill>
                  <a:srgbClr val="FF0000"/>
                </a:solidFill>
              </a:rPr>
              <a:t>”</a:t>
            </a:r>
            <a:r>
              <a:rPr lang="ko-KR" altLang="en-US" sz="2600" dirty="0"/>
              <a:t>란 문구 표시</a:t>
            </a:r>
          </a:p>
        </p:txBody>
      </p:sp>
      <p:sp>
        <p:nvSpPr>
          <p:cNvPr id="51" name="타원 50"/>
          <p:cNvSpPr/>
          <p:nvPr/>
        </p:nvSpPr>
        <p:spPr>
          <a:xfrm>
            <a:off x="16474421" y="7749493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54" name="타원 53"/>
          <p:cNvSpPr/>
          <p:nvPr/>
        </p:nvSpPr>
        <p:spPr>
          <a:xfrm>
            <a:off x="16532636" y="8516719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7</a:t>
            </a:r>
            <a:endParaRPr lang="ko-KR" altLang="en-US" sz="3200" dirty="0"/>
          </a:p>
        </p:txBody>
      </p:sp>
      <p:sp>
        <p:nvSpPr>
          <p:cNvPr id="56" name="타원 55"/>
          <p:cNvSpPr/>
          <p:nvPr/>
        </p:nvSpPr>
        <p:spPr>
          <a:xfrm>
            <a:off x="7980070" y="4227424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57" name="타원 56"/>
          <p:cNvSpPr/>
          <p:nvPr/>
        </p:nvSpPr>
        <p:spPr>
          <a:xfrm>
            <a:off x="12907412" y="728054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7</a:t>
            </a:r>
            <a:endParaRPr lang="ko-KR" alt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17116675" y="8516719"/>
            <a:ext cx="17392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/>
              <a:t>보조 메뉴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140055" y="7792052"/>
            <a:ext cx="17392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/>
              <a:t>상품 이름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2496173" y="9332453"/>
            <a:ext cx="3073160" cy="9156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View cart </a:t>
            </a:r>
            <a:endParaRPr lang="ko-KR" altLang="en-US" sz="2800" dirty="0"/>
          </a:p>
        </p:txBody>
      </p:sp>
      <p:sp>
        <p:nvSpPr>
          <p:cNvPr id="61" name="타원 60"/>
          <p:cNvSpPr/>
          <p:nvPr/>
        </p:nvSpPr>
        <p:spPr>
          <a:xfrm>
            <a:off x="11912134" y="8845142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8</a:t>
            </a:r>
            <a:endParaRPr lang="ko-KR" altLang="en-US" sz="3200" dirty="0"/>
          </a:p>
        </p:txBody>
      </p:sp>
      <p:sp>
        <p:nvSpPr>
          <p:cNvPr id="64" name="타원 63"/>
          <p:cNvSpPr/>
          <p:nvPr/>
        </p:nvSpPr>
        <p:spPr>
          <a:xfrm>
            <a:off x="16509304" y="9828865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9</a:t>
            </a:r>
            <a:endParaRPr lang="ko-KR" alt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17056576" y="9884985"/>
            <a:ext cx="35905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/>
              <a:t>뒤로 가기</a:t>
            </a:r>
            <a:r>
              <a:rPr lang="en-US" altLang="ko-KR" sz="2600" dirty="0"/>
              <a:t/>
            </a:r>
            <a:br>
              <a:rPr lang="en-US" altLang="ko-KR" sz="2600" dirty="0"/>
            </a:br>
            <a:r>
              <a:rPr lang="ko-KR" altLang="en-US" sz="2600" dirty="0"/>
              <a:t> 방금 봤던 카테고리 </a:t>
            </a:r>
          </a:p>
        </p:txBody>
      </p:sp>
      <p:sp>
        <p:nvSpPr>
          <p:cNvPr id="71" name="타원 70"/>
          <p:cNvSpPr/>
          <p:nvPr/>
        </p:nvSpPr>
        <p:spPr>
          <a:xfrm>
            <a:off x="16550031" y="11058420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9</a:t>
            </a:r>
            <a:endParaRPr lang="ko-KR" altLang="en-US" sz="3200" dirty="0"/>
          </a:p>
        </p:txBody>
      </p:sp>
      <p:sp>
        <p:nvSpPr>
          <p:cNvPr id="72" name="타원 71"/>
          <p:cNvSpPr/>
          <p:nvPr/>
        </p:nvSpPr>
        <p:spPr>
          <a:xfrm>
            <a:off x="16524996" y="9214088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8</a:t>
            </a:r>
            <a:endParaRPr lang="ko-KR" altLang="en-US" sz="3200" dirty="0"/>
          </a:p>
        </p:txBody>
      </p:sp>
      <p:sp>
        <p:nvSpPr>
          <p:cNvPr id="73" name="TextBox 72"/>
          <p:cNvSpPr txBox="1"/>
          <p:nvPr/>
        </p:nvSpPr>
        <p:spPr>
          <a:xfrm>
            <a:off x="17045877" y="9253831"/>
            <a:ext cx="37292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/>
              <a:t>장바구니 이동 </a:t>
            </a:r>
            <a:endParaRPr lang="ko-KR" altLang="en-US" sz="2600" dirty="0"/>
          </a:p>
        </p:txBody>
      </p:sp>
      <p:sp>
        <p:nvSpPr>
          <p:cNvPr id="74" name="TextBox 73"/>
          <p:cNvSpPr txBox="1"/>
          <p:nvPr/>
        </p:nvSpPr>
        <p:spPr>
          <a:xfrm>
            <a:off x="17221509" y="10952735"/>
            <a:ext cx="35905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/>
              <a:t>네이비케이션</a:t>
            </a:r>
            <a:r>
              <a:rPr lang="en-US" altLang="ko-KR" sz="2600" dirty="0"/>
              <a:t/>
            </a:r>
            <a:br>
              <a:rPr lang="en-US" altLang="ko-KR" sz="2600" dirty="0"/>
            </a:br>
            <a:r>
              <a:rPr lang="ko-KR" altLang="en-US" sz="2600" dirty="0"/>
              <a:t>메인 메뉴 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78933" y="1389880"/>
            <a:ext cx="15716574" cy="943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B0F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224637" y="579687"/>
            <a:ext cx="955557" cy="6170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829679" y="585846"/>
            <a:ext cx="955557" cy="6170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527158" y="579687"/>
            <a:ext cx="955557" cy="6170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" name="타원 42">
            <a:extLst>
              <a:ext uri="{FF2B5EF4-FFF2-40B4-BE49-F238E27FC236}">
                <a16:creationId xmlns:a16="http://schemas.microsoft.com/office/drawing/2014/main" id="{A9968434-A88C-4400-92AE-5BFB3ED88909}"/>
              </a:ext>
            </a:extLst>
          </p:cNvPr>
          <p:cNvSpPr/>
          <p:nvPr/>
        </p:nvSpPr>
        <p:spPr>
          <a:xfrm>
            <a:off x="1185073" y="3884551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9626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7701" y="296451"/>
            <a:ext cx="15716575" cy="11381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6032" y="274321"/>
            <a:ext cx="16130015" cy="1172260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05326" y="2028302"/>
            <a:ext cx="2144460" cy="22039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99114" y="539453"/>
            <a:ext cx="1850671" cy="6160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로고</a:t>
            </a:r>
          </a:p>
        </p:txBody>
      </p:sp>
      <p:sp>
        <p:nvSpPr>
          <p:cNvPr id="29" name="타원 28"/>
          <p:cNvSpPr/>
          <p:nvPr/>
        </p:nvSpPr>
        <p:spPr>
          <a:xfrm>
            <a:off x="16896434" y="2954101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7527946" y="3038238"/>
            <a:ext cx="30016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/>
              <a:t>상품 이미지</a:t>
            </a:r>
            <a:endParaRPr lang="ko-KR" altLang="en-US" sz="2600" dirty="0"/>
          </a:p>
        </p:txBody>
      </p:sp>
      <p:sp>
        <p:nvSpPr>
          <p:cNvPr id="6" name="타원 5"/>
          <p:cNvSpPr/>
          <p:nvPr/>
        </p:nvSpPr>
        <p:spPr>
          <a:xfrm>
            <a:off x="1207595" y="2791038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43" name="타원 42"/>
          <p:cNvSpPr/>
          <p:nvPr/>
        </p:nvSpPr>
        <p:spPr>
          <a:xfrm>
            <a:off x="16896434" y="3756940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44" name="타원 43"/>
          <p:cNvSpPr/>
          <p:nvPr/>
        </p:nvSpPr>
        <p:spPr>
          <a:xfrm>
            <a:off x="16896434" y="4538765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3</a:t>
            </a:r>
            <a:endParaRPr lang="ko-KR" altLang="en-US" sz="3200" dirty="0"/>
          </a:p>
        </p:txBody>
      </p:sp>
      <p:sp>
        <p:nvSpPr>
          <p:cNvPr id="45" name="타원 44"/>
          <p:cNvSpPr/>
          <p:nvPr/>
        </p:nvSpPr>
        <p:spPr>
          <a:xfrm>
            <a:off x="16896434" y="6454677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46" name="타원 45"/>
          <p:cNvSpPr/>
          <p:nvPr/>
        </p:nvSpPr>
        <p:spPr>
          <a:xfrm>
            <a:off x="16896434" y="5658633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4</a:t>
            </a:r>
            <a:endParaRPr lang="ko-KR" altLang="en-US" sz="3200" dirty="0"/>
          </a:p>
        </p:txBody>
      </p:sp>
      <p:sp>
        <p:nvSpPr>
          <p:cNvPr id="48" name="타원 47"/>
          <p:cNvSpPr/>
          <p:nvPr/>
        </p:nvSpPr>
        <p:spPr>
          <a:xfrm>
            <a:off x="16896434" y="7177273"/>
            <a:ext cx="507494" cy="512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17619423" y="8144314"/>
            <a:ext cx="3918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/>
              <a:t>네이비게이션</a:t>
            </a:r>
            <a:r>
              <a:rPr lang="en-US" altLang="ko-KR" sz="2600" dirty="0"/>
              <a:t> </a:t>
            </a:r>
            <a:r>
              <a:rPr lang="ko-KR" altLang="en-US" sz="2600" dirty="0"/>
              <a:t>메인 메뉴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655154" y="5665073"/>
            <a:ext cx="32814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/>
              <a:t>구매 수량 조정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681847" y="8879857"/>
            <a:ext cx="18067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 err="1"/>
              <a:t>보조메뉴</a:t>
            </a:r>
            <a:endParaRPr lang="ko-KR" altLang="en-US" sz="2600" dirty="0"/>
          </a:p>
        </p:txBody>
      </p:sp>
      <p:sp>
        <p:nvSpPr>
          <p:cNvPr id="53" name="TextBox 52"/>
          <p:cNvSpPr txBox="1"/>
          <p:nvPr/>
        </p:nvSpPr>
        <p:spPr>
          <a:xfrm>
            <a:off x="17474190" y="3739773"/>
            <a:ext cx="2055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상품 이름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431268" y="296451"/>
            <a:ext cx="178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장바구니</a:t>
            </a:r>
            <a:r>
              <a:rPr lang="ko-KR" altLang="en-US" sz="2800" dirty="0"/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394500" y="1313560"/>
            <a:ext cx="3542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참고 사이트</a:t>
            </a:r>
            <a:r>
              <a:rPr lang="en-US" altLang="ko-KR" sz="2400" dirty="0"/>
              <a:t>:</a:t>
            </a:r>
          </a:p>
          <a:p>
            <a:r>
              <a:rPr lang="ko-KR" altLang="en-US" sz="2400" dirty="0">
                <a:hlinkClick r:id="rId2"/>
              </a:rPr>
              <a:t>나이키</a:t>
            </a:r>
            <a:endParaRPr lang="en-US" altLang="ko-KR" sz="2400" dirty="0"/>
          </a:p>
          <a:p>
            <a:r>
              <a:rPr lang="ko-KR" altLang="en-US" sz="2400" dirty="0">
                <a:hlinkClick r:id="rId3"/>
              </a:rPr>
              <a:t>아디다스</a:t>
            </a:r>
            <a:endParaRPr lang="en-US" altLang="ko-KR" sz="2400" dirty="0"/>
          </a:p>
          <a:p>
            <a:r>
              <a:rPr lang="en-US" altLang="ko-KR" sz="2400" dirty="0" err="1">
                <a:hlinkClick r:id="rId4"/>
              </a:rPr>
              <a:t>frombeginning</a:t>
            </a:r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505326" y="4731032"/>
            <a:ext cx="2144459" cy="22373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01674" y="7696377"/>
            <a:ext cx="2148111" cy="22545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71685" y="2039209"/>
            <a:ext cx="8193724" cy="21930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011111" y="4716851"/>
            <a:ext cx="8193724" cy="22515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936814" y="7690223"/>
            <a:ext cx="8193724" cy="22607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0209917" y="2912494"/>
            <a:ext cx="520618" cy="571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97228" y="2568545"/>
            <a:ext cx="2136516" cy="4696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424702" y="8220443"/>
            <a:ext cx="2367872" cy="5108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424702" y="5279978"/>
            <a:ext cx="2301898" cy="4426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31640" y="2883220"/>
            <a:ext cx="778789" cy="617078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207595" y="8602705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77" name="타원 76"/>
          <p:cNvSpPr/>
          <p:nvPr/>
        </p:nvSpPr>
        <p:spPr>
          <a:xfrm>
            <a:off x="1284946" y="5549148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47" name="직사각형 46"/>
          <p:cNvSpPr/>
          <p:nvPr/>
        </p:nvSpPr>
        <p:spPr>
          <a:xfrm>
            <a:off x="6292643" y="5549000"/>
            <a:ext cx="778789" cy="617078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78504" y="8488122"/>
            <a:ext cx="778789" cy="617078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174589" y="5666559"/>
            <a:ext cx="520618" cy="571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138674" y="8582226"/>
            <a:ext cx="520618" cy="571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612126" y="2028302"/>
            <a:ext cx="4397252" cy="52303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253265" y="10506483"/>
            <a:ext cx="2026532" cy="617078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장바구니 비우기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4415040" y="10471596"/>
            <a:ext cx="1891172" cy="617078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계속 쇼핑하기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12251245" y="5051715"/>
            <a:ext cx="3034603" cy="497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</a:rPr>
              <a:t>합계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2216141" y="3491130"/>
            <a:ext cx="3034603" cy="497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</a:rPr>
              <a:t>배송비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2210426" y="2654205"/>
            <a:ext cx="3034603" cy="497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상품 금액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12989757" y="6188799"/>
            <a:ext cx="1439475" cy="68641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주문 결제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4718890" y="665751"/>
            <a:ext cx="955557" cy="61707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3551912" y="665751"/>
            <a:ext cx="955557" cy="61707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761453" y="2545269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92" name="직사각형 91"/>
          <p:cNvSpPr/>
          <p:nvPr/>
        </p:nvSpPr>
        <p:spPr>
          <a:xfrm>
            <a:off x="3381871" y="3216877"/>
            <a:ext cx="2187355" cy="47595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773804" y="3210576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3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17559108" y="4653157"/>
            <a:ext cx="2408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/>
              <a:t>색상이나 사이즈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424702" y="5897471"/>
            <a:ext cx="2301898" cy="47180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436355" y="8869300"/>
            <a:ext cx="2301898" cy="47180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007694" y="2889836"/>
            <a:ext cx="1169630" cy="61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34958" y="8536629"/>
            <a:ext cx="1169630" cy="61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100585" y="5558892"/>
            <a:ext cx="1169630" cy="61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306212" y="2171087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4</a:t>
            </a:r>
            <a:endParaRPr lang="ko-KR" altLang="en-US" sz="3200" dirty="0"/>
          </a:p>
        </p:txBody>
      </p:sp>
      <p:sp>
        <p:nvSpPr>
          <p:cNvPr id="98" name="타원 97"/>
          <p:cNvSpPr/>
          <p:nvPr/>
        </p:nvSpPr>
        <p:spPr>
          <a:xfrm>
            <a:off x="8327164" y="2190336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99" name="타원 98"/>
          <p:cNvSpPr/>
          <p:nvPr/>
        </p:nvSpPr>
        <p:spPr>
          <a:xfrm>
            <a:off x="10209917" y="2199882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100" name="TextBox 99"/>
          <p:cNvSpPr txBox="1"/>
          <p:nvPr/>
        </p:nvSpPr>
        <p:spPr>
          <a:xfrm>
            <a:off x="17469793" y="6437074"/>
            <a:ext cx="339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해당 상품 총 금액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627252" y="7203394"/>
            <a:ext cx="16686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/>
              <a:t>삭제 버튼</a:t>
            </a:r>
          </a:p>
        </p:txBody>
      </p:sp>
      <p:sp>
        <p:nvSpPr>
          <p:cNvPr id="103" name="타원 102"/>
          <p:cNvSpPr/>
          <p:nvPr/>
        </p:nvSpPr>
        <p:spPr>
          <a:xfrm>
            <a:off x="11704885" y="2571816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7</a:t>
            </a:r>
            <a:endParaRPr lang="ko-KR" altLang="en-US" sz="3200" dirty="0"/>
          </a:p>
        </p:txBody>
      </p:sp>
      <p:sp>
        <p:nvSpPr>
          <p:cNvPr id="104" name="타원 103"/>
          <p:cNvSpPr/>
          <p:nvPr/>
        </p:nvSpPr>
        <p:spPr>
          <a:xfrm>
            <a:off x="11666027" y="3467883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8</a:t>
            </a:r>
            <a:endParaRPr lang="ko-KR" altLang="en-US" sz="3200" dirty="0"/>
          </a:p>
        </p:txBody>
      </p:sp>
      <p:sp>
        <p:nvSpPr>
          <p:cNvPr id="105" name="타원 104"/>
          <p:cNvSpPr/>
          <p:nvPr/>
        </p:nvSpPr>
        <p:spPr>
          <a:xfrm>
            <a:off x="11756800" y="5010229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9</a:t>
            </a:r>
            <a:endParaRPr lang="ko-KR" altLang="en-US" sz="3200" dirty="0"/>
          </a:p>
        </p:txBody>
      </p:sp>
      <p:sp>
        <p:nvSpPr>
          <p:cNvPr id="106" name="타원 105"/>
          <p:cNvSpPr/>
          <p:nvPr/>
        </p:nvSpPr>
        <p:spPr>
          <a:xfrm>
            <a:off x="11871013" y="6188799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10</a:t>
            </a:r>
            <a:endParaRPr lang="ko-KR" altLang="en-US" sz="1600" dirty="0"/>
          </a:p>
        </p:txBody>
      </p:sp>
      <p:sp>
        <p:nvSpPr>
          <p:cNvPr id="107" name="타원 106"/>
          <p:cNvSpPr/>
          <p:nvPr/>
        </p:nvSpPr>
        <p:spPr>
          <a:xfrm>
            <a:off x="577213" y="10545364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11</a:t>
            </a:r>
            <a:endParaRPr lang="ko-KR" altLang="en-US" sz="1600" dirty="0"/>
          </a:p>
        </p:txBody>
      </p:sp>
      <p:sp>
        <p:nvSpPr>
          <p:cNvPr id="108" name="타원 107"/>
          <p:cNvSpPr/>
          <p:nvPr/>
        </p:nvSpPr>
        <p:spPr>
          <a:xfrm>
            <a:off x="3676922" y="10524895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12</a:t>
            </a:r>
            <a:endParaRPr lang="ko-KR" altLang="en-US" sz="1600" dirty="0"/>
          </a:p>
        </p:txBody>
      </p:sp>
      <p:sp>
        <p:nvSpPr>
          <p:cNvPr id="110" name="타원 109"/>
          <p:cNvSpPr/>
          <p:nvPr/>
        </p:nvSpPr>
        <p:spPr>
          <a:xfrm>
            <a:off x="12806234" y="684162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</a:t>
            </a:r>
            <a:endParaRPr lang="ko-KR" altLang="en-US" sz="1600" dirty="0"/>
          </a:p>
        </p:txBody>
      </p:sp>
      <p:sp>
        <p:nvSpPr>
          <p:cNvPr id="111" name="타원 110"/>
          <p:cNvSpPr/>
          <p:nvPr/>
        </p:nvSpPr>
        <p:spPr>
          <a:xfrm>
            <a:off x="16859617" y="8035905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13</a:t>
            </a:r>
            <a:endParaRPr lang="ko-KR" altLang="en-US" sz="1600" dirty="0"/>
          </a:p>
        </p:txBody>
      </p:sp>
      <p:sp>
        <p:nvSpPr>
          <p:cNvPr id="112" name="타원 111"/>
          <p:cNvSpPr/>
          <p:nvPr/>
        </p:nvSpPr>
        <p:spPr>
          <a:xfrm>
            <a:off x="16884575" y="8774939"/>
            <a:ext cx="585218" cy="580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</a:t>
            </a:r>
            <a:endParaRPr lang="ko-KR" altLang="en-US" sz="1600" dirty="0"/>
          </a:p>
        </p:txBody>
      </p:sp>
      <p:sp>
        <p:nvSpPr>
          <p:cNvPr id="113" name="직사각형 112"/>
          <p:cNvSpPr/>
          <p:nvPr/>
        </p:nvSpPr>
        <p:spPr>
          <a:xfrm>
            <a:off x="278933" y="1389880"/>
            <a:ext cx="15716574" cy="943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B0F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224637" y="579687"/>
            <a:ext cx="955557" cy="6170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1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8829679" y="585846"/>
            <a:ext cx="955557" cy="6170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7527158" y="579687"/>
            <a:ext cx="955557" cy="6170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26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5" y="416096"/>
            <a:ext cx="12362892" cy="109534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750" y="2322575"/>
            <a:ext cx="12852724" cy="795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1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03120" y="1609344"/>
            <a:ext cx="2724912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740384" y="1609344"/>
            <a:ext cx="2724912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85332" y="1609344"/>
            <a:ext cx="2724912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67544" y="1609344"/>
            <a:ext cx="2724912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03120" y="5215128"/>
            <a:ext cx="2724912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740384" y="5215128"/>
            <a:ext cx="2724912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85332" y="5215128"/>
            <a:ext cx="2724912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067544" y="5215128"/>
            <a:ext cx="2724912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03120" y="8820912"/>
            <a:ext cx="2724912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740384" y="8820912"/>
            <a:ext cx="2724912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85332" y="8820912"/>
            <a:ext cx="2724912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067544" y="8820912"/>
            <a:ext cx="2724912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5760" y="381000"/>
            <a:ext cx="398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메인 페이지 콘텐츠</a:t>
            </a:r>
            <a:endParaRPr lang="ko-KR" altLang="en-US" sz="2800" dirty="0"/>
          </a:p>
        </p:txBody>
      </p:sp>
      <p:sp>
        <p:nvSpPr>
          <p:cNvPr id="16" name="오른쪽 화살표 15"/>
          <p:cNvSpPr/>
          <p:nvPr/>
        </p:nvSpPr>
        <p:spPr>
          <a:xfrm>
            <a:off x="2103120" y="904220"/>
            <a:ext cx="11686032" cy="46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038856" y="995172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Men</a:t>
            </a:r>
            <a:endParaRPr lang="ko-KR" alt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842760" y="1086124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Women</a:t>
            </a:r>
            <a:endParaRPr lang="ko-KR" alt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146304" y="9664979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Kids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465296" y="445412"/>
            <a:ext cx="5208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해당 카테고리 사진 보여질 때 해당 메인 메뉴 글씨가 회색 표시  </a:t>
            </a:r>
            <a:endParaRPr lang="ko-KR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0840212" y="1067622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Kids</a:t>
            </a:r>
          </a:p>
        </p:txBody>
      </p:sp>
    </p:spTree>
    <p:extLst>
      <p:ext uri="{BB962C8B-B14F-4D97-AF65-F5344CB8AC3E}">
        <p14:creationId xmlns:p14="http://schemas.microsoft.com/office/powerpoint/2010/main" val="166710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6040</TotalTime>
  <Words>278</Words>
  <Application>Microsoft Office PowerPoint</Application>
  <PresentationFormat>사용자 지정</PresentationFormat>
  <Paragraphs>169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新細明體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60</cp:revision>
  <dcterms:created xsi:type="dcterms:W3CDTF">2023-10-06T05:58:36Z</dcterms:created>
  <dcterms:modified xsi:type="dcterms:W3CDTF">2023-10-17T05:42:34Z</dcterms:modified>
</cp:coreProperties>
</file>