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9"/>
  </p:notesMasterIdLst>
  <p:sldIdLst>
    <p:sldId id="258" r:id="rId5"/>
    <p:sldId id="270" r:id="rId6"/>
    <p:sldId id="271" r:id="rId7"/>
    <p:sldId id="272" r:id="rId8"/>
    <p:sldId id="275" r:id="rId9"/>
    <p:sldId id="276" r:id="rId10"/>
    <p:sldId id="279" r:id="rId11"/>
    <p:sldId id="259" r:id="rId12"/>
    <p:sldId id="280" r:id="rId13"/>
    <p:sldId id="281" r:id="rId14"/>
    <p:sldId id="282" r:id="rId15"/>
    <p:sldId id="283" r:id="rId16"/>
    <p:sldId id="28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4C72D-ADEE-444A-94A3-15F4A81F6E0E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690-9469-41E0-B007-A5CB1DD30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1ECD-E46A-4B75-AE60-F0FF4872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6D1A-FBE8-42B3-9B00-DEFEEE25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16914-B37C-4851-8ACF-7A001BE2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6BD-271F-42E3-A7C7-DB8FBA8AE18B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60A6-1807-4E0C-86D4-4790E56C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9E5E-942E-4BF0-8D72-C61EA44A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F7D4-6D21-424D-B706-BD5FF6B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DC03-8CB3-4DF1-B322-938CD63B2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70AC-9D9C-4D59-805F-38D32B7E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04DF-083C-4A6F-8C31-A0A405A9A62A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1656-B7C0-48A0-A300-F5396402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85D6-64EC-4005-9157-16628674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1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D098A-1373-434C-84EA-2370B82D4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AF4B-6632-4908-A607-F2CC281D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1F90-2BA0-4FF2-AA1A-FD808E5B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1AA8-598A-463A-B260-9FB61383C98E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6FD93-992C-49B1-B799-6B8482C7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FD5-C654-413E-8A86-A7B42BA7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2840-196C-47FB-80CB-286F5FF8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785A-3122-4F45-B856-B378BA6F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89B3-9DE6-4B74-B741-D780079B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E94C-E05E-440F-ABE7-AD96789ABD5B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BBB6-6D28-4EA8-AB41-927BC898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4E2D-A385-426E-97F6-ADF1BFA2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2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6C58-E16C-4D31-ADE2-FEE5146A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37E0-5FAC-4ED9-AD3F-1EF354BB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E61F-22E2-460B-B098-B221D753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06A4-4DCB-4479-B32F-3B48AF43D9BA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5B56-64F3-4D52-937D-D76D91F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30A4-F130-484B-8336-8A1A0F4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F69B-EE81-4EC0-A9DA-ACA4C2DB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DACE-297B-4748-8D20-250C9D58B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C29C-854A-4B8A-9587-1D5E284D0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C7B54-ABCB-4C85-8CCF-96844A6C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88A6-74AF-4479-8454-6EE9B767092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18A9-241C-4812-A4FC-684E59D0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173B5-5000-42B6-A824-C7FD74B2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43B0-0197-4DC6-AB6A-9C90B83F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15D4-9E4A-495E-B043-C274D836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E18E-0FF2-4596-93D8-61C77B66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5D7F2-1B15-4380-8DA4-047A3F1EC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ABF52-FDBF-4972-AF1B-257C2E253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CA06B-3052-4BC3-8336-94DC30B2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F9C1-C3ED-4790-B7BF-0AA774DE71DB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302A1-429D-40BE-B33E-C33FCE25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85754-716D-433D-9BE0-36864C45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0D75-27C0-4C02-AC19-D9B8B964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CD029-8EBB-4C87-B6D6-3CE6562B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E622-8044-4952-B1C0-F4F972851306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F6549-B250-4139-9BC0-C086AF1A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85443-DC64-4C1E-B14F-F9B89785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3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D3FDD-4D9B-4EA9-8238-44239267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F3C4-B8F9-4296-A1AD-737370E6027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35A42-8B09-4F56-A5D7-FDC70D73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8FF2A-5056-433C-AAC7-73CC1AC9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8CA6-90AB-49EE-862C-8D71964A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0826-0321-4FC3-8F03-7789C4A5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71DFE-CF22-48D2-A018-6BD469D8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DB8F2-9561-4098-BC5A-BE684526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B780-3AC5-4F78-8432-D7ECAC467CD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C00C-D0BC-4A49-A445-4C7AB223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34378-01CB-45AD-96BF-47383A9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CD62-05CF-4F18-88A7-A07DDA62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A7E74-C35E-4D60-9F6F-C56B8049C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27DC-1232-4819-9E4C-5CAFB0EC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A43C-6E8F-4256-995C-8F8B236A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2E32-6EFC-4948-A44C-4D319FC0EF6E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0861-4C48-4972-A87C-0F3EAF8D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FB2B2-A2B9-4DF9-8C30-265EE159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2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93373-FB43-4E40-BB7A-0AC5B9F9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00978-D51A-43ED-8CE3-0104A7F77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92FC3-34E8-407F-AB06-617A114EB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DE66-3888-4C87-946C-1BDDBA7F5ED5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240D-4D51-4377-8303-C18293546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3AE4-A868-4ECB-A6B1-B622A442B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1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7015D0-3AB2-4C02-A319-261CD212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2" y="1253331"/>
            <a:ext cx="11649501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en-US" dirty="0"/>
              <a:t>Please write in python to output with below data: </a:t>
            </a:r>
          </a:p>
          <a:p>
            <a:pPr marL="0" indent="0" defTabSz="461963">
              <a:buNone/>
            </a:pPr>
            <a:r>
              <a:rPr lang="en-US" dirty="0"/>
              <a:t>	- I love my crush. </a:t>
            </a:r>
          </a:p>
          <a:p>
            <a:pPr marL="0" indent="0" defTabSz="461963">
              <a:buNone/>
            </a:pPr>
            <a:r>
              <a:rPr lang="en-US" dirty="0"/>
              <a:t>	- Hack Facebook my girlfriend. </a:t>
            </a:r>
          </a:p>
          <a:p>
            <a:pPr marL="0" indent="0" defTabSz="461963">
              <a:buNone/>
            </a:pPr>
            <a:r>
              <a:rPr lang="en-US" dirty="0"/>
              <a:t>	- ---***--- Do you love python? </a:t>
            </a:r>
          </a:p>
          <a:p>
            <a:pPr marL="0" indent="0" defTabSz="461963">
              <a:buNone/>
            </a:pPr>
            <a:r>
              <a:rPr lang="en-US" dirty="0"/>
              <a:t>	- +++---&gt; Hey, girl do you love me? </a:t>
            </a:r>
          </a:p>
          <a:p>
            <a:pPr marL="0" indent="0" defTabSz="461963">
              <a:buNone/>
            </a:pPr>
            <a:r>
              <a:rPr lang="en-US" dirty="0"/>
              <a:t>	- What is the road to your heart?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73A36E-26DF-4666-8771-8D216F6ABCF0}"/>
              </a:ext>
            </a:extLst>
          </p:cNvPr>
          <p:cNvGrpSpPr/>
          <p:nvPr/>
        </p:nvGrpSpPr>
        <p:grpSpPr>
          <a:xfrm>
            <a:off x="0" y="0"/>
            <a:ext cx="12192000" cy="1091821"/>
            <a:chOff x="0" y="0"/>
            <a:chExt cx="12192000" cy="10918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90037-BE34-4BEF-9ACD-E5795BA951DB}"/>
                </a:ext>
              </a:extLst>
            </p:cNvPr>
            <p:cNvSpPr/>
            <p:nvPr/>
          </p:nvSpPr>
          <p:spPr>
            <a:xfrm>
              <a:off x="0" y="0"/>
              <a:ext cx="6095999" cy="10918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EDD381-6172-425C-8597-0F7F761AD86F}"/>
                </a:ext>
              </a:extLst>
            </p:cNvPr>
            <p:cNvSpPr/>
            <p:nvPr/>
          </p:nvSpPr>
          <p:spPr>
            <a:xfrm>
              <a:off x="6096001" y="0"/>
              <a:ext cx="6095999" cy="10918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137C8AD-4A85-43B5-B72D-21CE963C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0"/>
            <a:ext cx="11959988" cy="109182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Ubuntu" panose="020B0504030602030204" pitchFamily="34" charset="0"/>
              </a:rPr>
              <a:t>How to run python in VSCode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04A05F6-B81E-4226-9F58-6DB06B4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AC6-E37C-41F4-A699-5A99935A1CD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9C3CE1C-191B-44E3-BC9C-7FF333A5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@By H.Kimhab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1DD545-BC95-41E9-84C5-8011100E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3859620" y="2885648"/>
            <a:ext cx="8332382" cy="10867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Access Tuples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B503F-BFC2-4F83-9BC6-A42D254E2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12"/>
          <a:stretch/>
        </p:blipFill>
        <p:spPr>
          <a:xfrm>
            <a:off x="419815" y="1326919"/>
            <a:ext cx="3730533" cy="42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5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7015D0-3AB2-4C02-A319-261CD212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2" y="1253331"/>
            <a:ext cx="1164950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By inside square brackets (e.g tuple[0])</a:t>
            </a:r>
          </a:p>
          <a:p>
            <a:pPr>
              <a:buFontTx/>
              <a:buChar char="-"/>
            </a:pPr>
            <a:r>
              <a:rPr lang="en-US" dirty="0"/>
              <a:t>Negative Index (e.g tuple[-1])</a:t>
            </a:r>
          </a:p>
          <a:p>
            <a:pPr>
              <a:buFontTx/>
              <a:buChar char="-"/>
            </a:pPr>
            <a:r>
              <a:rPr lang="en-US" dirty="0"/>
              <a:t>Range of Index (tuple[1:3]) (note: not include index 3)</a:t>
            </a:r>
          </a:p>
          <a:p>
            <a:pPr marL="0" indent="0">
              <a:buNone/>
            </a:pPr>
            <a:r>
              <a:rPr lang="en-US" dirty="0"/>
              <a:t>	+ tuple[:3] from start but not end </a:t>
            </a:r>
          </a:p>
          <a:p>
            <a:pPr marL="0" indent="0">
              <a:buNone/>
            </a:pPr>
            <a:r>
              <a:rPr lang="en-US" dirty="0"/>
              <a:t>	+ tuple[2:] </a:t>
            </a:r>
            <a:r>
              <a:rPr lang="en-US"/>
              <a:t>from 2 to </a:t>
            </a:r>
            <a:r>
              <a:rPr lang="en-US" dirty="0"/>
              <a:t>end </a:t>
            </a:r>
          </a:p>
          <a:p>
            <a:pPr marL="0" indent="0">
              <a:buNone/>
            </a:pPr>
            <a:r>
              <a:rPr lang="en-US" dirty="0"/>
              <a:t>	+ tuple[-4:-1] (let’s test (tuple[-1:-4])</a:t>
            </a:r>
          </a:p>
          <a:p>
            <a:pPr>
              <a:buFontTx/>
              <a:buChar char="-"/>
            </a:pPr>
            <a:r>
              <a:rPr lang="en-US" dirty="0"/>
              <a:t>Check exist item with in 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in</a:t>
            </a:r>
            <a:r>
              <a:rPr lang="en-US" dirty="0"/>
              <a:t> keyword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73A36E-26DF-4666-8771-8D216F6ABCF0}"/>
              </a:ext>
            </a:extLst>
          </p:cNvPr>
          <p:cNvGrpSpPr/>
          <p:nvPr/>
        </p:nvGrpSpPr>
        <p:grpSpPr>
          <a:xfrm>
            <a:off x="0" y="0"/>
            <a:ext cx="12192000" cy="1091821"/>
            <a:chOff x="0" y="0"/>
            <a:chExt cx="12192000" cy="10918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90037-BE34-4BEF-9ACD-E5795BA951DB}"/>
                </a:ext>
              </a:extLst>
            </p:cNvPr>
            <p:cNvSpPr/>
            <p:nvPr/>
          </p:nvSpPr>
          <p:spPr>
            <a:xfrm>
              <a:off x="0" y="0"/>
              <a:ext cx="6095999" cy="10918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EDD381-6172-425C-8597-0F7F761AD86F}"/>
                </a:ext>
              </a:extLst>
            </p:cNvPr>
            <p:cNvSpPr/>
            <p:nvPr/>
          </p:nvSpPr>
          <p:spPr>
            <a:xfrm>
              <a:off x="6096001" y="0"/>
              <a:ext cx="6095999" cy="10918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137C8AD-4A85-43B5-B72D-21CE963C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0"/>
            <a:ext cx="11959988" cy="10918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Access Tuple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3D4FA-8A2B-455B-81B9-B207E5838582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</p:spTree>
    <p:extLst>
      <p:ext uri="{BB962C8B-B14F-4D97-AF65-F5344CB8AC3E}">
        <p14:creationId xmlns:p14="http://schemas.microsoft.com/office/powerpoint/2010/main" val="19703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3859620" y="2885648"/>
            <a:ext cx="8332382" cy="10867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Update Tuples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B503F-BFC2-4F83-9BC6-A42D254E2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12"/>
          <a:stretch/>
        </p:blipFill>
        <p:spPr>
          <a:xfrm>
            <a:off x="419815" y="1326919"/>
            <a:ext cx="3730533" cy="42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3806456" y="2392322"/>
            <a:ext cx="8385544" cy="207334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How to run Python in VSCode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B503F-BFC2-4F83-9BC6-A42D254E2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12"/>
          <a:stretch/>
        </p:blipFill>
        <p:spPr>
          <a:xfrm>
            <a:off x="419815" y="1326919"/>
            <a:ext cx="3730533" cy="42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7015D0-3AB2-4C02-A319-261CD212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2" y="1253331"/>
            <a:ext cx="1164950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Convert to list, Update it and Convert it back to tuple(01)</a:t>
            </a:r>
          </a:p>
          <a:p>
            <a:pPr>
              <a:buFontTx/>
              <a:buChar char="-"/>
            </a:pPr>
            <a:r>
              <a:rPr lang="en-US" dirty="0"/>
              <a:t>Remove (First Follow 01 and Remove )</a:t>
            </a:r>
          </a:p>
          <a:p>
            <a:pPr>
              <a:buFontTx/>
              <a:buChar char="-"/>
            </a:pPr>
            <a:r>
              <a:rPr lang="en-US" dirty="0"/>
              <a:t>Add (First Follow 01 and Add)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73A36E-26DF-4666-8771-8D216F6ABCF0}"/>
              </a:ext>
            </a:extLst>
          </p:cNvPr>
          <p:cNvGrpSpPr/>
          <p:nvPr/>
        </p:nvGrpSpPr>
        <p:grpSpPr>
          <a:xfrm>
            <a:off x="0" y="0"/>
            <a:ext cx="12192000" cy="1091821"/>
            <a:chOff x="0" y="0"/>
            <a:chExt cx="12192000" cy="10918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90037-BE34-4BEF-9ACD-E5795BA951DB}"/>
                </a:ext>
              </a:extLst>
            </p:cNvPr>
            <p:cNvSpPr/>
            <p:nvPr/>
          </p:nvSpPr>
          <p:spPr>
            <a:xfrm>
              <a:off x="0" y="0"/>
              <a:ext cx="6095999" cy="10918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EDD381-6172-425C-8597-0F7F761AD86F}"/>
                </a:ext>
              </a:extLst>
            </p:cNvPr>
            <p:cNvSpPr/>
            <p:nvPr/>
          </p:nvSpPr>
          <p:spPr>
            <a:xfrm>
              <a:off x="6096001" y="0"/>
              <a:ext cx="6095999" cy="10918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137C8AD-4A85-43B5-B72D-21CE963C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0"/>
            <a:ext cx="11959988" cy="10918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Access Tuple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3D4FA-8A2B-455B-81B9-B207E5838582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</p:spTree>
    <p:extLst>
      <p:ext uri="{BB962C8B-B14F-4D97-AF65-F5344CB8AC3E}">
        <p14:creationId xmlns:p14="http://schemas.microsoft.com/office/powerpoint/2010/main" val="27422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3859620" y="2885648"/>
            <a:ext cx="8332382" cy="10867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How to install npm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8BA21-E853-465F-B561-0A3C2AC9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885648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3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4019106" y="2885648"/>
            <a:ext cx="8172895" cy="10867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Remove List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B503F-BFC2-4F83-9BC6-A42D254E2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12"/>
          <a:stretch/>
        </p:blipFill>
        <p:spPr>
          <a:xfrm>
            <a:off x="419815" y="1326919"/>
            <a:ext cx="3730533" cy="42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2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3721394" y="2806995"/>
            <a:ext cx="8470606" cy="110875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Bootstrap Nav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FFFCE-EAEF-498A-894A-63238866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8" y="1538585"/>
            <a:ext cx="3216908" cy="29771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F43A29-5D29-49B7-90A8-8D6B330DD186}"/>
              </a:ext>
            </a:extLst>
          </p:cNvPr>
          <p:cNvSpPr/>
          <p:nvPr/>
        </p:nvSpPr>
        <p:spPr>
          <a:xfrm>
            <a:off x="1201082" y="4515701"/>
            <a:ext cx="1662320" cy="46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Ubuntu" panose="020B0504030602030204"/>
              </a:rPr>
              <a:t>Bootstrap 4.5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FA4297-AA6B-42AE-B9EE-EF6BAAC0ECE5}"/>
              </a:ext>
            </a:extLst>
          </p:cNvPr>
          <p:cNvSpPr txBox="1">
            <a:spLocks/>
          </p:cNvSpPr>
          <p:nvPr/>
        </p:nvSpPr>
        <p:spPr>
          <a:xfrm>
            <a:off x="3721394" y="2806995"/>
            <a:ext cx="8470606" cy="110875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- Base Nav</a:t>
            </a:r>
          </a:p>
        </p:txBody>
      </p:sp>
    </p:spTree>
    <p:extLst>
      <p:ext uri="{BB962C8B-B14F-4D97-AF65-F5344CB8AC3E}">
        <p14:creationId xmlns:p14="http://schemas.microsoft.com/office/powerpoint/2010/main" val="41095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3721394" y="2806995"/>
            <a:ext cx="8470606" cy="110875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- Base Nav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FFFCE-EAEF-498A-894A-63238866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8" y="1538585"/>
            <a:ext cx="3216908" cy="29771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F43A29-5D29-49B7-90A8-8D6B330DD186}"/>
              </a:ext>
            </a:extLst>
          </p:cNvPr>
          <p:cNvSpPr/>
          <p:nvPr/>
        </p:nvSpPr>
        <p:spPr>
          <a:xfrm>
            <a:off x="1201082" y="4515701"/>
            <a:ext cx="1662320" cy="46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Ubuntu" panose="020B0504030602030204"/>
              </a:rPr>
              <a:t>Bootstrap 4.5</a:t>
            </a:r>
          </a:p>
        </p:txBody>
      </p:sp>
    </p:spTree>
    <p:extLst>
      <p:ext uri="{BB962C8B-B14F-4D97-AF65-F5344CB8AC3E}">
        <p14:creationId xmlns:p14="http://schemas.microsoft.com/office/powerpoint/2010/main" val="305282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3721394" y="2453274"/>
            <a:ext cx="8470606" cy="146247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Bootstrap Nav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FFFCE-EAEF-498A-894A-63238866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8" y="1538585"/>
            <a:ext cx="3216908" cy="29771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F43A29-5D29-49B7-90A8-8D6B330DD186}"/>
              </a:ext>
            </a:extLst>
          </p:cNvPr>
          <p:cNvSpPr/>
          <p:nvPr/>
        </p:nvSpPr>
        <p:spPr>
          <a:xfrm>
            <a:off x="1201082" y="4515701"/>
            <a:ext cx="1662320" cy="46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Ubuntu" panose="020B0504030602030204"/>
              </a:rPr>
              <a:t>Bootstrap 4.5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DCA54A-B7ED-45E3-B844-5C29697FF19A}"/>
              </a:ext>
            </a:extLst>
          </p:cNvPr>
          <p:cNvSpPr txBox="1">
            <a:spLocks/>
          </p:cNvSpPr>
          <p:nvPr/>
        </p:nvSpPr>
        <p:spPr>
          <a:xfrm>
            <a:off x="3721394" y="2075759"/>
            <a:ext cx="8470606" cy="11087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b="1" dirty="0">
                <a:latin typeface="Ubuntu" panose="020B0504030602030204" pitchFamily="34" charset="0"/>
              </a:rPr>
              <a:t>	- Horizontal alignment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FA4297-AA6B-42AE-B9EE-EF6BAAC0ECE5}"/>
              </a:ext>
            </a:extLst>
          </p:cNvPr>
          <p:cNvSpPr txBox="1">
            <a:spLocks/>
          </p:cNvSpPr>
          <p:nvPr/>
        </p:nvSpPr>
        <p:spPr>
          <a:xfrm>
            <a:off x="3721394" y="1344524"/>
            <a:ext cx="8470606" cy="110875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+ Available Styles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3F17B4-FED8-4684-B281-CE2F833B81E1}"/>
              </a:ext>
            </a:extLst>
          </p:cNvPr>
          <p:cNvSpPr txBox="1">
            <a:spLocks/>
          </p:cNvSpPr>
          <p:nvPr/>
        </p:nvSpPr>
        <p:spPr>
          <a:xfrm>
            <a:off x="3721394" y="2874625"/>
            <a:ext cx="8470606" cy="11087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b="1" dirty="0">
                <a:latin typeface="Ubuntu" panose="020B0504030602030204" pitchFamily="34" charset="0"/>
              </a:rPr>
              <a:t>	- Vertical</a:t>
            </a:r>
          </a:p>
        </p:txBody>
      </p:sp>
    </p:spTree>
    <p:extLst>
      <p:ext uri="{BB962C8B-B14F-4D97-AF65-F5344CB8AC3E}">
        <p14:creationId xmlns:p14="http://schemas.microsoft.com/office/powerpoint/2010/main" val="2445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3859620" y="2885648"/>
            <a:ext cx="8332382" cy="10867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b="1" dirty="0">
                <a:solidFill>
                  <a:schemeClr val="bg1"/>
                </a:solidFill>
                <a:latin typeface="Ubuntu" panose="020B0504030602030204" pitchFamily="34" charset="0"/>
              </a:rPr>
              <a:t>Tuples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B503F-BFC2-4F83-9BC6-A42D254E2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12"/>
          <a:stretch/>
        </p:blipFill>
        <p:spPr>
          <a:xfrm>
            <a:off x="419815" y="1326919"/>
            <a:ext cx="3730533" cy="42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7015D0-3AB2-4C02-A319-261CD212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2" y="1253331"/>
            <a:ext cx="1164950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Ordered &amp; Unchanged </a:t>
            </a:r>
          </a:p>
          <a:p>
            <a:pPr>
              <a:buFontTx/>
              <a:buChar char="-"/>
            </a:pPr>
            <a:r>
              <a:rPr lang="en-US" dirty="0"/>
              <a:t>Syntax(“value1”, “value2”)</a:t>
            </a:r>
          </a:p>
          <a:p>
            <a:pPr>
              <a:buFontTx/>
              <a:buChar char="-"/>
            </a:pPr>
            <a:r>
              <a:rPr lang="en-US" dirty="0"/>
              <a:t>Index[0] is first and second[1]</a:t>
            </a:r>
          </a:p>
          <a:p>
            <a:pPr>
              <a:buFontTx/>
              <a:buChar char="-"/>
            </a:pPr>
            <a:r>
              <a:rPr lang="en-US" dirty="0"/>
              <a:t>Allow Duplicate</a:t>
            </a:r>
          </a:p>
          <a:p>
            <a:pPr>
              <a:buFontTx/>
              <a:buChar char="-"/>
            </a:pPr>
            <a:r>
              <a:rPr lang="en-US" dirty="0"/>
              <a:t>Len &amp; Type</a:t>
            </a:r>
          </a:p>
          <a:p>
            <a:pPr>
              <a:buFontTx/>
              <a:buChar char="-"/>
            </a:pPr>
            <a:r>
              <a:rPr lang="en-US" dirty="0"/>
              <a:t>One item, remember add comma (e.g tu = (“value1”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Any and Different Data Types </a:t>
            </a:r>
          </a:p>
          <a:p>
            <a:pPr>
              <a:buFontTx/>
              <a:buChar char="-"/>
            </a:pPr>
            <a:r>
              <a:rPr lang="en-US" dirty="0"/>
              <a:t>Double round-brackets (e.g tu = tuple((“value1”, “value2”))</a:t>
            </a:r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73A36E-26DF-4666-8771-8D216F6ABCF0}"/>
              </a:ext>
            </a:extLst>
          </p:cNvPr>
          <p:cNvGrpSpPr/>
          <p:nvPr/>
        </p:nvGrpSpPr>
        <p:grpSpPr>
          <a:xfrm>
            <a:off x="0" y="0"/>
            <a:ext cx="12192000" cy="1091821"/>
            <a:chOff x="0" y="0"/>
            <a:chExt cx="12192000" cy="10918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90037-BE34-4BEF-9ACD-E5795BA951DB}"/>
                </a:ext>
              </a:extLst>
            </p:cNvPr>
            <p:cNvSpPr/>
            <p:nvPr/>
          </p:nvSpPr>
          <p:spPr>
            <a:xfrm>
              <a:off x="0" y="0"/>
              <a:ext cx="6095999" cy="10918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EDD381-6172-425C-8597-0F7F761AD86F}"/>
                </a:ext>
              </a:extLst>
            </p:cNvPr>
            <p:cNvSpPr/>
            <p:nvPr/>
          </p:nvSpPr>
          <p:spPr>
            <a:xfrm>
              <a:off x="6096001" y="0"/>
              <a:ext cx="6095999" cy="10918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137C8AD-4A85-43B5-B72D-21CE963C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0"/>
            <a:ext cx="11959988" cy="10918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Tuple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3D4FA-8A2B-455B-81B9-B207E5838582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</p:spTree>
    <p:extLst>
      <p:ext uri="{BB962C8B-B14F-4D97-AF65-F5344CB8AC3E}">
        <p14:creationId xmlns:p14="http://schemas.microsoft.com/office/powerpoint/2010/main" val="372973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AEA9F2-045C-4F28-BA3D-E1973E205BA1}"/>
              </a:ext>
            </a:extLst>
          </p:cNvPr>
          <p:cNvSpPr txBox="1">
            <a:spLocks/>
          </p:cNvSpPr>
          <p:nvPr/>
        </p:nvSpPr>
        <p:spPr>
          <a:xfrm>
            <a:off x="4338083" y="2692150"/>
            <a:ext cx="7853917" cy="147369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bg1"/>
                </a:solidFill>
                <a:latin typeface="Ubuntu" panose="020B0504030602030204" pitchFamily="34" charset="0"/>
              </a:rPr>
              <a:t>How to create account Linkedin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F3DD3-7A22-485E-8118-3E3F1488B34B}"/>
              </a:ext>
            </a:extLst>
          </p:cNvPr>
          <p:cNvSpPr/>
          <p:nvPr/>
        </p:nvSpPr>
        <p:spPr>
          <a:xfrm>
            <a:off x="9643730" y="6113721"/>
            <a:ext cx="2548270" cy="74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@By H.Kimhab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A76AF-6713-413F-9638-80DA1ABE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6" y="2948992"/>
            <a:ext cx="3817203" cy="9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0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361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Ubuntu</vt:lpstr>
      <vt:lpstr>Office Theme</vt:lpstr>
      <vt:lpstr>How to run python in VSCode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</vt:lpstr>
      <vt:lpstr>PowerPoint Presentation</vt:lpstr>
      <vt:lpstr>PowerPoint Presentation</vt:lpstr>
      <vt:lpstr>Access Tuple</vt:lpstr>
      <vt:lpstr>PowerPoint Presentation</vt:lpstr>
      <vt:lpstr>PowerPoint Presentation</vt:lpstr>
      <vt:lpstr>Access Tuple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Tech_Know_Anos</dc:creator>
  <cp:lastModifiedBy>Admin</cp:lastModifiedBy>
  <cp:revision>126</cp:revision>
  <dcterms:created xsi:type="dcterms:W3CDTF">2021-01-05T05:21:13Z</dcterms:created>
  <dcterms:modified xsi:type="dcterms:W3CDTF">2021-02-07T03:19:35Z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