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FFACA-2C66-4804-8294-18CF53695747}" v="4" dt="2024-05-21T08:44:18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결 김" userId="24501a120bfe5478" providerId="LiveId" clId="{B47FFACA-2C66-4804-8294-18CF53695747}"/>
    <pc:docChg chg="undo custSel addSld delSld modSld">
      <pc:chgData name="한결 김" userId="24501a120bfe5478" providerId="LiveId" clId="{B47FFACA-2C66-4804-8294-18CF53695747}" dt="2024-05-21T08:49:11.027" v="436" actId="1038"/>
      <pc:docMkLst>
        <pc:docMk/>
      </pc:docMkLst>
      <pc:sldChg chg="del">
        <pc:chgData name="한결 김" userId="24501a120bfe5478" providerId="LiveId" clId="{B47FFACA-2C66-4804-8294-18CF53695747}" dt="2024-05-21T08:48:02.960" v="335" actId="47"/>
        <pc:sldMkLst>
          <pc:docMk/>
          <pc:sldMk cId="382847213" sldId="256"/>
        </pc:sldMkLst>
      </pc:sldChg>
      <pc:sldChg chg="addSp delSp modSp mod">
        <pc:chgData name="한결 김" userId="24501a120bfe5478" providerId="LiveId" clId="{B47FFACA-2C66-4804-8294-18CF53695747}" dt="2024-05-21T08:49:11.027" v="436" actId="1038"/>
        <pc:sldMkLst>
          <pc:docMk/>
          <pc:sldMk cId="964562334" sldId="257"/>
        </pc:sldMkLst>
        <pc:spChg chg="add mod">
          <ac:chgData name="한결 김" userId="24501a120bfe5478" providerId="LiveId" clId="{B47FFACA-2C66-4804-8294-18CF53695747}" dt="2024-05-21T08:49:11.027" v="436" actId="1038"/>
          <ac:spMkLst>
            <pc:docMk/>
            <pc:sldMk cId="964562334" sldId="257"/>
            <ac:spMk id="14" creationId="{EE50F2E6-14F7-F9F0-D371-F402A5ED67B7}"/>
          </ac:spMkLst>
        </pc:spChg>
        <pc:picChg chg="mo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3" creationId="{B73C2A64-8DF2-2211-FC1B-D737A8F6893B}"/>
          </ac:picMkLst>
        </pc:picChg>
        <pc:picChg chg="mo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5" creationId="{9031C6B1-5A02-8618-65F4-168B5C141501}"/>
          </ac:picMkLst>
        </pc:picChg>
        <pc:picChg chg="mod or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9" creationId="{04A141F3-3106-35C0-4AD5-9FCA864C9EBD}"/>
          </ac:picMkLst>
        </pc:picChg>
        <pc:picChg chg="add del mod">
          <ac:chgData name="한결 김" userId="24501a120bfe5478" providerId="LiveId" clId="{B47FFACA-2C66-4804-8294-18CF53695747}" dt="2024-05-21T08:49:02.262" v="407" actId="1037"/>
          <ac:picMkLst>
            <pc:docMk/>
            <pc:sldMk cId="964562334" sldId="257"/>
            <ac:picMk id="11" creationId="{328DE73F-6F80-ACE6-3DE6-C27CA819A556}"/>
          </ac:picMkLst>
        </pc:picChg>
        <pc:picChg chg="add mod ord">
          <ac:chgData name="한결 김" userId="24501a120bfe5478" providerId="LiveId" clId="{B47FFACA-2C66-4804-8294-18CF53695747}" dt="2024-05-21T08:41:22.527" v="163" actId="14100"/>
          <ac:picMkLst>
            <pc:docMk/>
            <pc:sldMk cId="964562334" sldId="257"/>
            <ac:picMk id="13" creationId="{E30A341D-D462-7D1C-2993-33AD6F5679B5}"/>
          </ac:picMkLst>
        </pc:picChg>
      </pc:sldChg>
      <pc:sldChg chg="new del">
        <pc:chgData name="한결 김" userId="24501a120bfe5478" providerId="LiveId" clId="{B47FFACA-2C66-4804-8294-18CF53695747}" dt="2024-05-21T08:48:04.549" v="336" actId="47"/>
        <pc:sldMkLst>
          <pc:docMk/>
          <pc:sldMk cId="180964413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9FB2F-A803-BA75-1B21-603FF8973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D8216-F33A-F8E9-087C-FAA804D7A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3A25B-8932-F1BE-812C-655D52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036AA-DA0B-DB75-B96C-8022D455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BFFBC-717E-975C-25C0-F7F9ACD4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6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BE717-0CC7-F784-43DE-E7C22CA0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77AC71-55B5-4C32-6AC3-68A88897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F19BB-CD46-CFD4-91AC-747B0C8A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67485-D1A7-92E5-B46E-1A58485C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9FFA5-9AA0-83DC-E0DE-EC86D652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5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D29680-4C45-B66B-CC3E-943624D34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51BE4-1C94-E850-9050-B66BA64D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D4523-A01A-FEBE-7644-28F2B342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BA60-78D8-AE9B-5F38-4C7C120C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212E2-597A-3F8E-F6FD-30FE334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3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FBED-55F9-552F-0E10-4A4761C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C4F24-A1A3-4FBC-8C31-DB95B4CB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E7DF4-0E28-0A6C-734A-52574D0C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B0513-2455-370D-8C6D-94683063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58BF2-AD4D-BED4-2B96-607C460A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0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E1269-D678-9D1A-D81A-8F23402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22281-61B9-39C9-B370-6D00510E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57E4A-298A-66E3-C050-541D3FEF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C964E-F3CF-3222-B4E1-FC5E4134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77DE1-FC40-F6FE-02AC-E9570793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6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A7060-256D-0913-D65B-C2F1931A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1E243-0780-F57E-E96A-2B45462A8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1D0E2-9932-7AF1-9993-645D44DDF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FDCA-BB70-257B-D0A2-A3473F73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CC6606-77D0-F71B-E725-1ABF015F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ADA49-B4D2-6FB3-6D74-4D6A45E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D1E4A-F116-9F68-E15F-7CB0375C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247CA-8FD9-1957-88F0-5A398DF5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FAB2C-83C9-4A42-254A-417EAB05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7A3936-2C97-1755-B814-A1E24A5AD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CB6BA-A5A9-2D68-315F-1C5B6ED1F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71E726-1D98-2613-9D1E-16EE023D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D2B911-B72B-D5B0-0F8F-B291FBD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EC0CB-69F9-64E0-D254-1D47520F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7ACE2-2FE5-AE8A-8B3F-F6F15C9E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0845F-D800-55EF-5A98-3B763FB4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4AF2B-27CA-DA99-7FFC-BEFD3756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88D98-8654-F774-B375-6D3117CD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5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15CF51-AC48-A8AE-1F9C-D306652A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B45B6D-071D-8581-9AD9-DD803698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49F73-CACA-34DC-71DC-3DA3E16E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7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859F-C760-D40C-1DE4-F9CB2B9D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5D8F3-45F9-559E-D4B7-89CEFDA4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02CA8-0158-239E-4180-3D357A61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B75F74-B08F-F6D0-2C7B-AA134761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7BB9D-06A3-8594-A79F-F33F65A4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7CBB0-882F-7F0E-976A-9698763E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1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4F65-4D2D-7566-4D05-58C29662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EB444D-126D-5FFD-499C-3F8246F74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2D5EF-E315-5ECD-5FC2-CA3F0EBC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8839A-1E97-42A2-AAEC-A258D9DE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3FD0D-32E3-DDC6-FDFB-4D92AA6B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91C3D-1CB1-C4F6-C38C-F488B4D6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8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71F5FE-04DC-2930-6D6E-750D64B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65887-7587-4C5A-8249-2AF25EE8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01B34-FF33-5B6C-E118-A935D5C7F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AA74A-8AC8-4492-B6EE-B2C5DFF38431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D4E8E-27F0-3929-D901-CFCF3D01D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B81B1-1DD8-A73B-556D-3700D6ED3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46730-FF5F-44D6-AF53-8FC8A56BC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8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34267-E8F9-EAAD-AEAF-3CE656A61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b="1"/>
              <a:t>학생 관리 </a:t>
            </a:r>
            <a:r>
              <a:rPr lang="en-US" altLang="ko-KR" b="1"/>
              <a:t>DB ERD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C24B4-92AC-784B-6F1C-B4DE32E4F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b="1"/>
              <a:t>2</a:t>
            </a:r>
            <a:r>
              <a:rPr lang="ko-KR" altLang="en-US" b="1"/>
              <a:t>팀 김한결</a:t>
            </a:r>
            <a:r>
              <a:rPr lang="en-US" altLang="ko-KR" b="1"/>
              <a:t>, </a:t>
            </a:r>
            <a:r>
              <a:rPr lang="ko-KR" altLang="en-US" b="1"/>
              <a:t>김도현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839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6E465D-0EF1-1255-6D1D-82BE0E9B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71" y="759949"/>
            <a:ext cx="2296132" cy="2198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B3C164-BA62-95B0-957D-34057EB3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06" y="2949578"/>
            <a:ext cx="5565473" cy="32649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CDAE64-47DB-6843-1C8C-4C7C39CDD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332" y="4293626"/>
            <a:ext cx="129139" cy="6349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B7599F-EC0A-7022-AB5A-E8E0CA532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722" y="4304929"/>
            <a:ext cx="2032171" cy="19013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EDDA92-A32E-0E27-2C70-BE5EA1C20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951" y="643467"/>
            <a:ext cx="2774561" cy="366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1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8A61A9-E8A9-1591-C1AC-CCBF62BC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74" y="643467"/>
            <a:ext cx="4710224" cy="771502"/>
          </a:xfrm>
          <a:prstGeom prst="rect">
            <a:avLst/>
          </a:prstGeom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AB7A7F5-2D7C-FD91-91B4-BE4649EC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179" y="894026"/>
            <a:ext cx="4905209" cy="33223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AF4D91-8A73-9A58-C6F9-5794F27E4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05" y="1638558"/>
            <a:ext cx="4928716" cy="39335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F16F07-1F9E-A0B1-1DBE-70508E997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537" y="4216404"/>
            <a:ext cx="4826851" cy="19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9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학생 관리 DB ERD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한결 김</dc:creator>
  <cp:lastModifiedBy>한결 김</cp:lastModifiedBy>
  <cp:revision>6</cp:revision>
  <dcterms:created xsi:type="dcterms:W3CDTF">2024-05-21T08:28:59Z</dcterms:created>
  <dcterms:modified xsi:type="dcterms:W3CDTF">2024-05-21T13:44:41Z</dcterms:modified>
</cp:coreProperties>
</file>