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60" r:id="rId6"/>
    <p:sldId id="257" r:id="rId7"/>
    <p:sldId id="263" r:id="rId8"/>
    <p:sldId id="261" r:id="rId9"/>
    <p:sldId id="266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6E6C9-8557-3C36-D106-E6EBCD3CE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4A3213-C076-7FC6-D8C4-C1B36E633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F5027B-8E8A-EBD7-1754-20BE09E2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AFBB-DBA9-4DF2-AEEF-03E5387BA3D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46AF9-0198-5423-9686-987C4799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12869-82B6-A3A5-DFB5-9AAAB9AE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2887-DFCD-4A95-BB1E-62AF960C6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80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F7C39-E61A-24EA-3948-81B465C5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B202CA-A0E1-85B9-039D-26854ABE1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F715F-CE76-086A-CCED-7AD9D90A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AFBB-DBA9-4DF2-AEEF-03E5387BA3D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B4773-4E2B-F988-30BA-8B8D0ACE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0ED80-BBA4-D3C2-7E29-0B27810E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2887-DFCD-4A95-BB1E-62AF960C6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31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A67844-0A72-8E00-6ED3-724E150FA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5E000D-0C4A-D5D3-7F9B-3AFC1C1B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8A39B-10D5-0058-8B06-BBE7527C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AFBB-DBA9-4DF2-AEEF-03E5387BA3D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C4FCEF-B47A-64B1-2FBB-C2816F16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4D577-0CD8-5655-2A7B-F1493032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2887-DFCD-4A95-BB1E-62AF960C6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60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C1B53-EFBE-53C3-7911-43454821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B7A3C-ED9C-4D15-F7CC-21593FE9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EAA89C-6313-8E0D-43F2-850D79D9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AFBB-DBA9-4DF2-AEEF-03E5387BA3D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C847D-F6EF-03F4-EE87-3536EC87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A085D-3EC6-A44F-D2EC-3049BD1E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2887-DFCD-4A95-BB1E-62AF960C6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5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84F94-B154-7C73-FC53-6E2FD728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5C0DC7-2A77-EB4A-A0C4-490FC9C3C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D69F5-6465-9493-2AAC-AEE59768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AFBB-DBA9-4DF2-AEEF-03E5387BA3D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0B812-A78A-1662-9FE5-4F70A96F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D15A3-8AF8-ED97-3F82-73CB6DE3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2887-DFCD-4A95-BB1E-62AF960C6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7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1B354-29DD-5541-B4A5-AC8C9C12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987FA-0EDC-E896-C8FE-FC21205E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877128-41F2-697E-F4CE-278BF69CE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D17D2A-B13C-9012-7DBE-94CB80220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AFBB-DBA9-4DF2-AEEF-03E5387BA3D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FDCED3-02F1-2342-B21D-018C0CF29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AE1CAB-604A-B5C9-BFA9-7BEE024D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2887-DFCD-4A95-BB1E-62AF960C6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20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D68FC-70A7-22A0-0D37-DD475561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B4F103-C9C7-E24E-ADDB-6B8A4A418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10F328-BE95-2CEE-E5FA-754E72F5D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5F4996-D8C8-3966-7AFA-3BDEF227B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AC9632-11C3-B845-0C93-34F87868A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2938F9-BE10-AF3F-2235-A944C77A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AFBB-DBA9-4DF2-AEEF-03E5387BA3D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88F65A-1C2F-1760-88F3-C323639D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C2D06A-4B2A-FDC3-3C32-9F22EEB7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2887-DFCD-4A95-BB1E-62AF960C6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64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74990-8320-602F-D1C2-41037953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C22375-8711-07F4-2F08-D197A0C5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AFBB-DBA9-4DF2-AEEF-03E5387BA3D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BD0A43-1EDA-F4EF-9D9E-61738EFE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BA4137-559F-D5CC-06F7-8CFF8369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2887-DFCD-4A95-BB1E-62AF960C6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12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F8E586-791A-42ED-7115-E8054E8D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AFBB-DBA9-4DF2-AEEF-03E5387BA3D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45C718-D7CC-435A-7FDA-39E452F0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EEED46-4945-2350-F15A-72DE24AA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2887-DFCD-4A95-BB1E-62AF960C6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26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F36C6-695B-1CF2-DF47-52ADAFD1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4C94A-EA22-27E3-7F25-874D47217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29DD73-94D9-CD73-B81A-AB69909F7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A8D5C3-227E-4416-5F5A-58EC3018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AFBB-DBA9-4DF2-AEEF-03E5387BA3D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57B45-111D-2B40-C215-D73F20A5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799907-89A0-A7A9-3599-EC0DCFC2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2887-DFCD-4A95-BB1E-62AF960C6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74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96595-E6BE-EA34-1C8D-9523F3FB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52B567-D786-56CD-3032-22A6C9851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1020EE-B13B-0E39-B398-FC258B037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A8CE94-F407-32FD-CA07-29ABF93B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AFBB-DBA9-4DF2-AEEF-03E5387BA3D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94CCBE-9A58-9EED-7191-B3A26075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903822-5503-B11D-BF15-2AC10876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2887-DFCD-4A95-BB1E-62AF960C6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8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D0720B-CB6C-AE75-DB4F-01CA5DE0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098AE2-FB13-286E-FD2B-921631329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FF88F-86CB-C952-21B0-694063C2C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3AFBB-DBA9-4DF2-AEEF-03E5387BA3DC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E8FF1-34B0-C169-F9CC-E99C0AFAC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7B01A-7923-22B4-0200-5745D0516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72887-DFCD-4A95-BB1E-62AF960C6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1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4CB09-9AEC-9529-1323-73135CADD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932" y="1970116"/>
            <a:ext cx="9144000" cy="1174087"/>
          </a:xfrm>
        </p:spPr>
        <p:txBody>
          <a:bodyPr anchor="ctr"/>
          <a:lstStyle/>
          <a:p>
            <a:r>
              <a:rPr lang="en-US" altLang="ko-KR" dirty="0"/>
              <a:t>MySQL Guide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119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709B83-D387-41C3-B1D4-E18A7D8E2D9A}"/>
              </a:ext>
            </a:extLst>
          </p:cNvPr>
          <p:cNvSpPr txBox="1"/>
          <p:nvPr/>
        </p:nvSpPr>
        <p:spPr>
          <a:xfrm>
            <a:off x="661313" y="394692"/>
            <a:ext cx="1060456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mysql.connector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MySQL </a:t>
            </a:r>
            <a:r>
              <a:rPr lang="ko-KR" altLang="en-US" dirty="0"/>
              <a:t>연결 설정</a:t>
            </a:r>
          </a:p>
          <a:p>
            <a:r>
              <a:rPr lang="en-US" altLang="ko-KR" dirty="0"/>
              <a:t>connection = </a:t>
            </a:r>
            <a:r>
              <a:rPr lang="en-US" altLang="ko-KR" dirty="0" err="1"/>
              <a:t>mysql.connector.connect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host="localhost",</a:t>
            </a:r>
          </a:p>
          <a:p>
            <a:r>
              <a:rPr lang="en-US" altLang="ko-KR" dirty="0"/>
              <a:t>    user="</a:t>
            </a:r>
            <a:r>
              <a:rPr lang="en-US" altLang="ko-KR" dirty="0" err="1"/>
              <a:t>your_username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  password="</a:t>
            </a:r>
            <a:r>
              <a:rPr lang="en-US" altLang="ko-KR" dirty="0" err="1"/>
              <a:t>your_password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cursor = </a:t>
            </a:r>
            <a:r>
              <a:rPr lang="en-US" altLang="ko-KR" dirty="0" err="1"/>
              <a:t>connection.cursor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데이터베이스 삭제</a:t>
            </a:r>
          </a:p>
          <a:p>
            <a:r>
              <a:rPr lang="en-US" altLang="ko-KR" dirty="0" err="1"/>
              <a:t>delete_db_query</a:t>
            </a:r>
            <a:r>
              <a:rPr lang="en-US" altLang="ko-KR" dirty="0"/>
              <a:t> = "DROP DATABASE IF EXISTS </a:t>
            </a:r>
            <a:r>
              <a:rPr lang="en-US" altLang="ko-KR" dirty="0" err="1"/>
              <a:t>database_name</a:t>
            </a:r>
            <a:r>
              <a:rPr lang="en-US" altLang="ko-KR" dirty="0"/>
              <a:t>"</a:t>
            </a:r>
          </a:p>
          <a:p>
            <a:r>
              <a:rPr lang="en-US" altLang="ko-KR" dirty="0" err="1"/>
              <a:t>cursor.execute</a:t>
            </a:r>
            <a:r>
              <a:rPr lang="en-US" altLang="ko-KR" dirty="0"/>
              <a:t>(</a:t>
            </a:r>
            <a:r>
              <a:rPr lang="en-US" altLang="ko-KR" dirty="0" err="1"/>
              <a:t>delete_db_query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데이터베이스 생성</a:t>
            </a:r>
          </a:p>
          <a:p>
            <a:r>
              <a:rPr lang="en-US" altLang="ko-KR" dirty="0" err="1"/>
              <a:t>create_db_query</a:t>
            </a:r>
            <a:r>
              <a:rPr lang="en-US" altLang="ko-KR" dirty="0"/>
              <a:t> = "CREATE DATABASE </a:t>
            </a:r>
            <a:r>
              <a:rPr lang="en-US" altLang="ko-KR" dirty="0" err="1"/>
              <a:t>database_name</a:t>
            </a:r>
            <a:r>
              <a:rPr lang="en-US" altLang="ko-KR" dirty="0"/>
              <a:t>"</a:t>
            </a:r>
          </a:p>
          <a:p>
            <a:r>
              <a:rPr lang="en-US" altLang="ko-KR" dirty="0" err="1"/>
              <a:t>cursor.execute</a:t>
            </a:r>
            <a:r>
              <a:rPr lang="en-US" altLang="ko-KR" dirty="0"/>
              <a:t>(</a:t>
            </a:r>
            <a:r>
              <a:rPr lang="en-US" altLang="ko-KR" dirty="0" err="1"/>
              <a:t>create_db_query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변경사항 </a:t>
            </a:r>
            <a:r>
              <a:rPr lang="ko-KR" altLang="en-US" dirty="0" err="1"/>
              <a:t>커밋</a:t>
            </a:r>
            <a:r>
              <a:rPr lang="ko-KR" altLang="en-US" dirty="0"/>
              <a:t> 및 연결 종료</a:t>
            </a:r>
          </a:p>
          <a:p>
            <a:r>
              <a:rPr lang="en-US" altLang="ko-KR" dirty="0" err="1"/>
              <a:t>connection.commit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cursor.close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connection.close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42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709B83-D387-41C3-B1D4-E18A7D8E2D9A}"/>
              </a:ext>
            </a:extLst>
          </p:cNvPr>
          <p:cNvSpPr txBox="1"/>
          <p:nvPr/>
        </p:nvSpPr>
        <p:spPr>
          <a:xfrm>
            <a:off x="1065817" y="891672"/>
            <a:ext cx="100934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MySQL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Workbench에서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kita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사용자로 접속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MySQL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Workbench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열기: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MySQL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Workbench를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엽니다.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ko-KR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새 연결 만들기: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MySQL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Workbench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메인 화면에서 + 아이콘을 클릭하여 새 연결을 만듭니다.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연결 이름을 입력합니다. 예를 들어,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kita@localhost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호스트 이름에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localhost를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입력합니다.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사용자 이름에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kita를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입력합니다.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비밀번호는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kita의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비밀번호를 입력합니다. 저장하려면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Store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Vault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...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클릭합니다.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Connection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버튼을 클릭하여 연결이 성공하는지 확인합니다.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OK를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클릭하여 연결을 저장합니다.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연결 열기: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새로 생성한 연결 (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kita@localhost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)을 더블 클릭하여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MySQL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서버에 접속합니다.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56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709B83-D387-41C3-B1D4-E18A7D8E2D9A}"/>
              </a:ext>
            </a:extLst>
          </p:cNvPr>
          <p:cNvSpPr txBox="1"/>
          <p:nvPr/>
        </p:nvSpPr>
        <p:spPr>
          <a:xfrm>
            <a:off x="1065817" y="891672"/>
            <a:ext cx="10093414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CSV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파일 </a:t>
            </a:r>
            <a:r>
              <a:rPr kumimoji="0" lang="ko-KR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임포트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MySQL Workbench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를 열고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원하는 데이터베이스를 선택합니다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'Table Data Import Wizard'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를 사용하여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CSV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파일을 </a:t>
            </a:r>
            <a:r>
              <a:rPr kumimoji="0" lang="ko-KR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임포트합니다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메뉴에서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Server -&gt; Data Import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를 선택합니다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'Import from Self-Contained File'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옵션을 선택하고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CSV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파일을 선택합니다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'Table Data Import Wizard'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가 열리면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Import CSV File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을 선택합니다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CSV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파일을 선택하고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타겟 테이블을 선택합니다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CSV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파일의 첫 번째 줄이 헤더인지 확인하고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다음 단계를 진행합니다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CSV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파일의 컬럼을 테이블의 컬럼과 매핑합니다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임포트를 완료합니다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68076B-C1CF-4A8E-A79E-1CE9B6CB6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5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E496D14-6852-4758-B973-E019E806B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157" y="1588083"/>
            <a:ext cx="5620753" cy="46698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012524-304A-378A-9FA1-8E19CE3FB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90" y="1588083"/>
            <a:ext cx="5769910" cy="46595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74A246-007B-3655-F501-3EAE8184C40C}"/>
              </a:ext>
            </a:extLst>
          </p:cNvPr>
          <p:cNvSpPr txBox="1"/>
          <p:nvPr/>
        </p:nvSpPr>
        <p:spPr>
          <a:xfrm>
            <a:off x="553371" y="610368"/>
            <a:ext cx="10893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다운로드 사이트 </a:t>
            </a:r>
            <a:r>
              <a:rPr lang="en-US" altLang="ko-KR" dirty="0"/>
              <a:t>: </a:t>
            </a:r>
            <a:r>
              <a:rPr lang="ko-KR" altLang="en-US" dirty="0"/>
              <a:t>https://dev.mysql.com/downloads/installer/</a:t>
            </a:r>
          </a:p>
        </p:txBody>
      </p:sp>
    </p:spTree>
    <p:extLst>
      <p:ext uri="{BB962C8B-B14F-4D97-AF65-F5344CB8AC3E}">
        <p14:creationId xmlns:p14="http://schemas.microsoft.com/office/powerpoint/2010/main" val="265047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46BFB58-9789-CE84-6EF1-7271275BA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95" y="1493935"/>
            <a:ext cx="5721990" cy="43410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1DB169-64E9-DBA0-645B-A657C715D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339" y="1493935"/>
            <a:ext cx="5719865" cy="434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7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0CC08A-7B91-73C4-F8BC-01E7368FD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40" y="1921018"/>
            <a:ext cx="5538104" cy="4163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D8F7D3-63CC-0A56-3434-2C1A4857F52C}"/>
              </a:ext>
            </a:extLst>
          </p:cNvPr>
          <p:cNvSpPr txBox="1"/>
          <p:nvPr/>
        </p:nvSpPr>
        <p:spPr>
          <a:xfrm>
            <a:off x="622571" y="759411"/>
            <a:ext cx="847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비밀번호는 특수문자</a:t>
            </a:r>
            <a:r>
              <a:rPr lang="en-US" altLang="ko-KR" dirty="0"/>
              <a:t>, </a:t>
            </a:r>
            <a:r>
              <a:rPr lang="ko-KR" altLang="en-US" dirty="0"/>
              <a:t>영어대문자</a:t>
            </a:r>
            <a:r>
              <a:rPr lang="en-US" altLang="ko-KR" dirty="0"/>
              <a:t>, </a:t>
            </a:r>
            <a:r>
              <a:rPr lang="ko-KR" altLang="en-US" dirty="0" err="1"/>
              <a:t>영어소문자</a:t>
            </a:r>
            <a:r>
              <a:rPr lang="en-US" altLang="ko-KR" dirty="0"/>
              <a:t>, </a:t>
            </a:r>
            <a:r>
              <a:rPr lang="ko-KR" altLang="en-US" dirty="0"/>
              <a:t>숫자를 모두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6953F2-795E-24B7-E376-6025121A5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1018"/>
            <a:ext cx="5538104" cy="417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2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0CC08A-7B91-73C4-F8BC-01E7368FD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40" y="1921018"/>
            <a:ext cx="5538104" cy="4163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D8F7D3-63CC-0A56-3434-2C1A4857F52C}"/>
              </a:ext>
            </a:extLst>
          </p:cNvPr>
          <p:cNvSpPr txBox="1"/>
          <p:nvPr/>
        </p:nvSpPr>
        <p:spPr>
          <a:xfrm>
            <a:off x="622571" y="759411"/>
            <a:ext cx="847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비밀번호는 특수문자</a:t>
            </a:r>
            <a:r>
              <a:rPr lang="en-US" altLang="ko-KR" dirty="0"/>
              <a:t>, </a:t>
            </a:r>
            <a:r>
              <a:rPr lang="ko-KR" altLang="en-US" dirty="0"/>
              <a:t>영어대문자</a:t>
            </a:r>
            <a:r>
              <a:rPr lang="en-US" altLang="ko-KR" dirty="0"/>
              <a:t>, </a:t>
            </a:r>
            <a:r>
              <a:rPr lang="ko-KR" altLang="en-US" dirty="0" err="1"/>
              <a:t>영어소문자</a:t>
            </a:r>
            <a:r>
              <a:rPr lang="en-US" altLang="ko-KR" dirty="0"/>
              <a:t>, </a:t>
            </a:r>
            <a:r>
              <a:rPr lang="ko-KR" altLang="en-US" dirty="0"/>
              <a:t>숫자를 모두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6953F2-795E-24B7-E376-6025121A5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1018"/>
            <a:ext cx="5538104" cy="417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2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FC78F39-00BF-1650-28E7-FBE7561A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02" y="987026"/>
            <a:ext cx="10437779" cy="56367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70812F-87DF-87F1-D92D-6609E19D5AD4}"/>
              </a:ext>
            </a:extLst>
          </p:cNvPr>
          <p:cNvSpPr txBox="1"/>
          <p:nvPr/>
        </p:nvSpPr>
        <p:spPr>
          <a:xfrm>
            <a:off x="648450" y="483365"/>
            <a:ext cx="847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MySQL workbench </a:t>
            </a:r>
            <a:r>
              <a:rPr lang="ko-KR" altLang="en-US" dirty="0"/>
              <a:t>클릭 </a:t>
            </a:r>
            <a:r>
              <a:rPr lang="en-US" altLang="ko-KR" dirty="0"/>
              <a:t>&gt; password </a:t>
            </a:r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300787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470812F-87DF-87F1-D92D-6609E19D5AD4}"/>
              </a:ext>
            </a:extLst>
          </p:cNvPr>
          <p:cNvSpPr txBox="1"/>
          <p:nvPr/>
        </p:nvSpPr>
        <p:spPr>
          <a:xfrm>
            <a:off x="618838" y="944939"/>
            <a:ext cx="1095432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MySQL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서버에 루트 사용자로 로그인합니다.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GRANT ALL PRIVILEGES ON *.* TO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'@'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localhost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'@'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localhost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사용자가 모든 데이터베이스와 모든 테이블에 대해 모든 권한을 갖도록 설정합니다.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여기서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*.*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는 모든 데이터베이스(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)와 모든 테이블(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)을 의미합니다.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localhost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로컬 서버를 나타냅니다.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 USER ‘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kevin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’@’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localhost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 IDENTIFIED BY ‘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kevin123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‘</a:t>
            </a:r>
            <a:r>
              <a:rPr lang="en-US" altLang="ko-KR" sz="1600" dirty="0">
                <a:latin typeface="Arial" panose="020B0604020202020204" pitchFamily="34" charset="0"/>
              </a:rPr>
              <a:t>kevin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’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</a:rPr>
              <a:t>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라는 사용자를 생성합니다.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사용자는 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localhost'에서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접근할 수 있습니다.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‘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kevin123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’은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kevin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사용자의 비밀번호입니다.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GRANT ALL PRIVILEGES ON *.* TO ‘</a:t>
            </a:r>
            <a:r>
              <a:rPr lang="en-US" altLang="ko-KR" sz="1600" dirty="0">
                <a:latin typeface="Arial Unicode MS"/>
              </a:rPr>
              <a:t>kevin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'@'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localhost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‘</a:t>
            </a:r>
            <a:r>
              <a:rPr lang="en-US" altLang="ko-KR" sz="1600" dirty="0">
                <a:latin typeface="Arial" panose="020B0604020202020204" pitchFamily="34" charset="0"/>
              </a:rPr>
              <a:t>kevin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'@'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localhost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사용자가 모든 데이터베이스와 모든 테이블에 대해 모든 권한을 갖도록 설정합니다.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flush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privileges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서버가 권한 테이블을 다시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로드하여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앞서 부여한 권한이 즉시 적용되도록 합니다.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1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470812F-87DF-87F1-D92D-6609E19D5AD4}"/>
              </a:ext>
            </a:extLst>
          </p:cNvPr>
          <p:cNvSpPr txBox="1"/>
          <p:nvPr/>
        </p:nvSpPr>
        <p:spPr>
          <a:xfrm>
            <a:off x="755098" y="195632"/>
            <a:ext cx="9720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User </a:t>
            </a:r>
            <a:r>
              <a:rPr lang="ko-KR" altLang="en-US" dirty="0"/>
              <a:t>생성 및 권한 부여 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b="0" dirty="0">
                <a:effectLst/>
              </a:rPr>
              <a:t>CREATE USER '</a:t>
            </a:r>
            <a:r>
              <a:rPr lang="en-US" altLang="ko-KR" b="0" dirty="0" err="1">
                <a:effectLst/>
              </a:rPr>
              <a:t>kevin'@'localhost</a:t>
            </a:r>
            <a:r>
              <a:rPr lang="en-US" altLang="ko-KR" b="0" dirty="0">
                <a:effectLst/>
              </a:rPr>
              <a:t>’ IDENTIFIED BY 'kevin’;</a:t>
            </a:r>
          </a:p>
          <a:p>
            <a:r>
              <a:rPr lang="en-US" altLang="ko-KR" b="0" dirty="0">
                <a:effectLst/>
              </a:rPr>
              <a:t>GRANT ALL PRIVILEGES ON *.* TO '</a:t>
            </a:r>
            <a:r>
              <a:rPr lang="en-US" altLang="ko-KR" b="0" dirty="0" err="1">
                <a:effectLst/>
              </a:rPr>
              <a:t>kevin'@'localhost</a:t>
            </a:r>
            <a:r>
              <a:rPr lang="en-US" altLang="ko-KR" b="0" dirty="0">
                <a:effectLst/>
              </a:rPr>
              <a:t>’;</a:t>
            </a:r>
          </a:p>
          <a:p>
            <a:r>
              <a:rPr lang="en-US" altLang="ko-KR" b="0" dirty="0">
                <a:effectLst/>
              </a:rPr>
              <a:t>flush privileges;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6F8824-4409-76A9-BEEF-82BA7E1A0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346" y="2088709"/>
            <a:ext cx="7085556" cy="3788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709B83-D387-41C3-B1D4-E18A7D8E2D9A}"/>
              </a:ext>
            </a:extLst>
          </p:cNvPr>
          <p:cNvSpPr txBox="1"/>
          <p:nvPr/>
        </p:nvSpPr>
        <p:spPr>
          <a:xfrm>
            <a:off x="755098" y="1859338"/>
            <a:ext cx="37192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b="0" dirty="0">
                <a:effectLst/>
              </a:rPr>
              <a:t>[</a:t>
            </a:r>
            <a:r>
              <a:rPr lang="en-US" altLang="ko-KR" dirty="0" err="1"/>
              <a:t>db</a:t>
            </a:r>
            <a:r>
              <a:rPr lang="ko-KR" altLang="en-US" dirty="0"/>
              <a:t> 생성</a:t>
            </a:r>
            <a:r>
              <a:rPr lang="en-US" altLang="ko-KR" dirty="0"/>
              <a:t>]</a:t>
            </a:r>
            <a:endParaRPr lang="en-US" altLang="ko-KR" b="0" dirty="0">
              <a:effectLst/>
            </a:endParaRPr>
          </a:p>
          <a:p>
            <a:r>
              <a:rPr lang="en-US" altLang="ko-KR" b="0" dirty="0">
                <a:effectLst/>
              </a:rPr>
              <a:t>create database </a:t>
            </a:r>
            <a:r>
              <a:rPr lang="en-US" altLang="ko-KR" b="0" dirty="0" err="1">
                <a:effectLst/>
              </a:rPr>
              <a:t>kevin_db</a:t>
            </a:r>
            <a:r>
              <a:rPr lang="en-US" altLang="ko-KR" b="0" dirty="0">
                <a:effectLst/>
              </a:rPr>
              <a:t>;</a:t>
            </a:r>
          </a:p>
          <a:p>
            <a:r>
              <a:rPr lang="en-US" altLang="ko-KR" b="0" dirty="0">
                <a:effectLst/>
              </a:rPr>
              <a:t>USE </a:t>
            </a:r>
            <a:r>
              <a:rPr lang="en-US" altLang="ko-KR" b="0" dirty="0" err="1">
                <a:effectLst/>
              </a:rPr>
              <a:t>kevin_db</a:t>
            </a:r>
            <a:r>
              <a:rPr lang="en-US" altLang="ko-KR" b="0" dirty="0">
                <a:effectLst/>
              </a:rPr>
              <a:t>;</a:t>
            </a:r>
          </a:p>
          <a:p>
            <a:r>
              <a:rPr lang="en-US" altLang="ko-KR" b="0" dirty="0">
                <a:effectLst/>
              </a:rPr>
              <a:t>show databases; </a:t>
            </a:r>
          </a:p>
          <a:p>
            <a:endParaRPr lang="en-US" altLang="ko-KR" dirty="0"/>
          </a:p>
          <a:p>
            <a:r>
              <a:rPr lang="en-US" altLang="ko-KR" dirty="0"/>
              <a:t>[User </a:t>
            </a:r>
            <a:r>
              <a:rPr lang="ko-KR" altLang="en-US" dirty="0"/>
              <a:t>확인</a:t>
            </a:r>
            <a:r>
              <a:rPr lang="en-US" altLang="ko-KR" dirty="0"/>
              <a:t>]</a:t>
            </a:r>
          </a:p>
          <a:p>
            <a:r>
              <a:rPr lang="en-US" altLang="ko-KR" b="0" dirty="0">
                <a:effectLst/>
              </a:rPr>
              <a:t>Use </a:t>
            </a:r>
            <a:r>
              <a:rPr lang="en-US" altLang="ko-KR" b="0" dirty="0" err="1">
                <a:effectLst/>
              </a:rPr>
              <a:t>mysql</a:t>
            </a:r>
            <a:r>
              <a:rPr lang="en-US" altLang="ko-KR" b="0" dirty="0">
                <a:effectLst/>
              </a:rPr>
              <a:t>;</a:t>
            </a:r>
          </a:p>
          <a:p>
            <a:r>
              <a:rPr lang="en-US" altLang="ko-KR" b="0" dirty="0">
                <a:effectLst/>
              </a:rPr>
              <a:t>Select User, Host FROM user;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[Table </a:t>
            </a:r>
            <a:r>
              <a:rPr lang="ko-KR" altLang="en-US" dirty="0"/>
              <a:t>확인</a:t>
            </a:r>
            <a:r>
              <a:rPr lang="en-US" altLang="ko-KR" dirty="0"/>
              <a:t>]</a:t>
            </a:r>
          </a:p>
          <a:p>
            <a:r>
              <a:rPr lang="en-US" altLang="ko-KR" b="0" dirty="0">
                <a:effectLst/>
              </a:rPr>
              <a:t>use </a:t>
            </a:r>
            <a:r>
              <a:rPr lang="en-US" altLang="ko-KR" b="0" dirty="0" err="1">
                <a:effectLst/>
              </a:rPr>
              <a:t>kevin_db</a:t>
            </a:r>
            <a:r>
              <a:rPr lang="en-US" altLang="ko-KR" b="0" dirty="0">
                <a:effectLst/>
              </a:rPr>
              <a:t>;</a:t>
            </a:r>
          </a:p>
          <a:p>
            <a:r>
              <a:rPr lang="en-US" altLang="ko-KR" b="0" dirty="0">
                <a:effectLst/>
              </a:rPr>
              <a:t>show tables;</a:t>
            </a:r>
          </a:p>
          <a:p>
            <a:r>
              <a:rPr lang="en-US" altLang="ko-KR" b="0" dirty="0">
                <a:effectLst/>
              </a:rPr>
              <a:t>select * from task;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76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709B83-D387-41C3-B1D4-E18A7D8E2D9A}"/>
              </a:ext>
            </a:extLst>
          </p:cNvPr>
          <p:cNvSpPr txBox="1"/>
          <p:nvPr/>
        </p:nvSpPr>
        <p:spPr>
          <a:xfrm>
            <a:off x="555805" y="441683"/>
            <a:ext cx="10604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b="0" dirty="0">
                <a:effectLst/>
              </a:rPr>
              <a:t>[</a:t>
            </a:r>
            <a:r>
              <a:rPr lang="en-US" altLang="ko-KR" dirty="0" err="1"/>
              <a:t>db</a:t>
            </a:r>
            <a:r>
              <a:rPr lang="en-US" altLang="ko-KR" dirty="0"/>
              <a:t>]</a:t>
            </a:r>
            <a:endParaRPr lang="en-US" altLang="ko-KR" b="0" dirty="0">
              <a:effectLst/>
            </a:endParaRPr>
          </a:p>
          <a:p>
            <a:r>
              <a:rPr lang="en-US" altLang="ko-KR" dirty="0"/>
              <a:t>DROP DATABASE </a:t>
            </a:r>
            <a:r>
              <a:rPr lang="en-US" altLang="ko-KR" dirty="0" err="1"/>
              <a:t>database_name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CREATE DATABASE </a:t>
            </a:r>
            <a:r>
              <a:rPr lang="en-US" altLang="ko-KR" dirty="0" err="1"/>
              <a:t>database_name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42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584</Words>
  <Application>Microsoft Office PowerPoint</Application>
  <PresentationFormat>와이드스크린</PresentationFormat>
  <Paragraphs>94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 Unicode MS</vt:lpstr>
      <vt:lpstr>맑은 고딕</vt:lpstr>
      <vt:lpstr>Arial</vt:lpstr>
      <vt:lpstr>Office 테마</vt:lpstr>
      <vt:lpstr>MySQL Guide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Guide</dc:title>
  <dc:creator>KEVIN PARK</dc:creator>
  <cp:lastModifiedBy>KEVIN PARK</cp:lastModifiedBy>
  <cp:revision>12</cp:revision>
  <dcterms:created xsi:type="dcterms:W3CDTF">2024-07-10T12:21:35Z</dcterms:created>
  <dcterms:modified xsi:type="dcterms:W3CDTF">2024-07-16T02:04:23Z</dcterms:modified>
</cp:coreProperties>
</file>