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1" r:id="rId2"/>
    <p:sldId id="340" r:id="rId3"/>
    <p:sldId id="339" r:id="rId4"/>
    <p:sldId id="322" r:id="rId5"/>
    <p:sldId id="325" r:id="rId6"/>
    <p:sldId id="324" r:id="rId7"/>
    <p:sldId id="342" r:id="rId8"/>
    <p:sldId id="268" r:id="rId9"/>
    <p:sldId id="326" r:id="rId10"/>
    <p:sldId id="343" r:id="rId11"/>
    <p:sldId id="344" r:id="rId12"/>
    <p:sldId id="345" r:id="rId13"/>
    <p:sldId id="327" r:id="rId14"/>
    <p:sldId id="346" r:id="rId15"/>
    <p:sldId id="332" r:id="rId16"/>
    <p:sldId id="334" r:id="rId17"/>
    <p:sldId id="337" r:id="rId18"/>
    <p:sldId id="318" r:id="rId19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2B96"/>
    <a:srgbClr val="4472C4"/>
    <a:srgbClr val="46359D"/>
    <a:srgbClr val="A8C0FF"/>
    <a:srgbClr val="FFFFFF"/>
    <a:srgbClr val="718DDC"/>
    <a:srgbClr val="8099E0"/>
    <a:srgbClr val="7274C9"/>
    <a:srgbClr val="8892DF"/>
    <a:srgbClr val="D5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57139-CE75-4536-8612-C3D25208CAB3}" v="257" dt="2023-12-19T04:35:12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6" autoAdjust="0"/>
    <p:restoredTop sz="94737" autoAdjust="0"/>
  </p:normalViewPr>
  <p:slideViewPr>
    <p:cSldViewPr snapToGrid="0">
      <p:cViewPr varScale="1">
        <p:scale>
          <a:sx n="57" d="100"/>
          <a:sy n="57" d="100"/>
        </p:scale>
        <p:origin x="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탁 김" userId="6cc1225f1135a5b3" providerId="LiveId" clId="{38157139-CE75-4536-8612-C3D25208CAB3}"/>
    <pc:docChg chg="undo redo custSel addSld delSld modSld">
      <pc:chgData name="한탁 김" userId="6cc1225f1135a5b3" providerId="LiveId" clId="{38157139-CE75-4536-8612-C3D25208CAB3}" dt="2023-12-19T04:38:20.636" v="17690" actId="1076"/>
      <pc:docMkLst>
        <pc:docMk/>
      </pc:docMkLst>
      <pc:sldChg chg="addSp delSp modSp mod">
        <pc:chgData name="한탁 김" userId="6cc1225f1135a5b3" providerId="LiveId" clId="{38157139-CE75-4536-8612-C3D25208CAB3}" dt="2023-12-18T23:17:58.494" v="5518" actId="207"/>
        <pc:sldMkLst>
          <pc:docMk/>
          <pc:sldMk cId="0" sldId="268"/>
        </pc:sldMkLst>
        <pc:spChg chg="mod">
          <ac:chgData name="한탁 김" userId="6cc1225f1135a5b3" providerId="LiveId" clId="{38157139-CE75-4536-8612-C3D25208CAB3}" dt="2023-12-18T20:57:21.585" v="3869"/>
          <ac:spMkLst>
            <pc:docMk/>
            <pc:sldMk cId="0" sldId="268"/>
            <ac:spMk id="3" creationId="{9F4D87F5-029D-5826-A663-6B3E4EA18532}"/>
          </ac:spMkLst>
        </pc:spChg>
        <pc:spChg chg="mod">
          <ac:chgData name="한탁 김" userId="6cc1225f1135a5b3" providerId="LiveId" clId="{38157139-CE75-4536-8612-C3D25208CAB3}" dt="2023-12-18T20:57:21.585" v="3869"/>
          <ac:spMkLst>
            <pc:docMk/>
            <pc:sldMk cId="0" sldId="268"/>
            <ac:spMk id="6" creationId="{32395124-99B0-77FF-193D-372BE6720DA3}"/>
          </ac:spMkLst>
        </pc:spChg>
        <pc:spChg chg="mod">
          <ac:chgData name="한탁 김" userId="6cc1225f1135a5b3" providerId="LiveId" clId="{38157139-CE75-4536-8612-C3D25208CAB3}" dt="2023-12-18T20:57:21.585" v="3869"/>
          <ac:spMkLst>
            <pc:docMk/>
            <pc:sldMk cId="0" sldId="268"/>
            <ac:spMk id="10" creationId="{B7FFEFB2-367D-3BAC-7AEF-246D0A03BD90}"/>
          </ac:spMkLst>
        </pc:spChg>
        <pc:spChg chg="mod">
          <ac:chgData name="한탁 김" userId="6cc1225f1135a5b3" providerId="LiveId" clId="{38157139-CE75-4536-8612-C3D25208CAB3}" dt="2023-12-18T19:40:28.591" v="2391" actId="20577"/>
          <ac:spMkLst>
            <pc:docMk/>
            <pc:sldMk cId="0" sldId="268"/>
            <ac:spMk id="12" creationId="{27060A36-BAE9-B0F4-E38C-9EBD90319B06}"/>
          </ac:spMkLst>
        </pc:spChg>
        <pc:spChg chg="mod">
          <ac:chgData name="한탁 김" userId="6cc1225f1135a5b3" providerId="LiveId" clId="{38157139-CE75-4536-8612-C3D25208CAB3}" dt="2023-12-18T21:34:44.622" v="3981" actId="14100"/>
          <ac:spMkLst>
            <pc:docMk/>
            <pc:sldMk cId="0" sldId="268"/>
            <ac:spMk id="13" creationId="{3D506995-8932-75A4-F995-8C27A582EA46}"/>
          </ac:spMkLst>
        </pc:spChg>
        <pc:spChg chg="mod">
          <ac:chgData name="한탁 김" userId="6cc1225f1135a5b3" providerId="LiveId" clId="{38157139-CE75-4536-8612-C3D25208CAB3}" dt="2023-12-18T21:34:39.449" v="3979" actId="1076"/>
          <ac:spMkLst>
            <pc:docMk/>
            <pc:sldMk cId="0" sldId="268"/>
            <ac:spMk id="14" creationId="{E9C93FDA-76C8-F6C3-B6C4-E281BB58E07B}"/>
          </ac:spMkLst>
        </pc:spChg>
        <pc:spChg chg="mod">
          <ac:chgData name="한탁 김" userId="6cc1225f1135a5b3" providerId="LiveId" clId="{38157139-CE75-4536-8612-C3D25208CAB3}" dt="2023-12-18T20:57:21.585" v="3869"/>
          <ac:spMkLst>
            <pc:docMk/>
            <pc:sldMk cId="0" sldId="268"/>
            <ac:spMk id="16" creationId="{394B037D-9AAA-A112-A197-2EA35A294F77}"/>
          </ac:spMkLst>
        </pc:spChg>
        <pc:spChg chg="mod">
          <ac:chgData name="한탁 김" userId="6cc1225f1135a5b3" providerId="LiveId" clId="{38157139-CE75-4536-8612-C3D25208CAB3}" dt="2023-12-18T20:57:21.585" v="3869"/>
          <ac:spMkLst>
            <pc:docMk/>
            <pc:sldMk cId="0" sldId="268"/>
            <ac:spMk id="17" creationId="{B4D9BD24-8445-195D-6572-73FB52B8C2E3}"/>
          </ac:spMkLst>
        </pc:spChg>
        <pc:spChg chg="mod">
          <ac:chgData name="한탁 김" userId="6cc1225f1135a5b3" providerId="LiveId" clId="{38157139-CE75-4536-8612-C3D25208CAB3}" dt="2023-12-18T20:57:21.585" v="3869"/>
          <ac:spMkLst>
            <pc:docMk/>
            <pc:sldMk cId="0" sldId="268"/>
            <ac:spMk id="18" creationId="{15E9D5EA-BE7D-ED08-84F9-0995977009FC}"/>
          </ac:spMkLst>
        </pc:spChg>
        <pc:spChg chg="add mod ord">
          <ac:chgData name="한탁 김" userId="6cc1225f1135a5b3" providerId="LiveId" clId="{38157139-CE75-4536-8612-C3D25208CAB3}" dt="2023-12-18T23:17:58.494" v="5518" actId="207"/>
          <ac:spMkLst>
            <pc:docMk/>
            <pc:sldMk cId="0" sldId="268"/>
            <ac:spMk id="19" creationId="{1A7ED155-A3CF-C5E7-9C02-F27B422C3356}"/>
          </ac:spMkLst>
        </pc:spChg>
        <pc:spChg chg="add mod ord">
          <ac:chgData name="한탁 김" userId="6cc1225f1135a5b3" providerId="LiveId" clId="{38157139-CE75-4536-8612-C3D25208CAB3}" dt="2023-12-18T23:16:17.406" v="5509" actId="1036"/>
          <ac:spMkLst>
            <pc:docMk/>
            <pc:sldMk cId="0" sldId="268"/>
            <ac:spMk id="21" creationId="{EB7FFA1B-3E37-1B7C-9EB4-4738568C7666}"/>
          </ac:spMkLst>
        </pc:spChg>
        <pc:spChg chg="mod">
          <ac:chgData name="한탁 김" userId="6cc1225f1135a5b3" providerId="LiveId" clId="{38157139-CE75-4536-8612-C3D25208CAB3}" dt="2023-12-18T21:29:54.870" v="3943" actId="20577"/>
          <ac:spMkLst>
            <pc:docMk/>
            <pc:sldMk cId="0" sldId="268"/>
            <ac:spMk id="28" creationId="{CA1D0AB3-6984-B1BF-447A-261137CDB433}"/>
          </ac:spMkLst>
        </pc:spChg>
        <pc:spChg chg="mod">
          <ac:chgData name="한탁 김" userId="6cc1225f1135a5b3" providerId="LiveId" clId="{38157139-CE75-4536-8612-C3D25208CAB3}" dt="2023-12-18T20:57:14.596" v="3866" actId="165"/>
          <ac:spMkLst>
            <pc:docMk/>
            <pc:sldMk cId="0" sldId="268"/>
            <ac:spMk id="29" creationId="{0CFD160E-584A-BC1F-4F69-FA19A903053E}"/>
          </ac:spMkLst>
        </pc:spChg>
        <pc:spChg chg="mod">
          <ac:chgData name="한탁 김" userId="6cc1225f1135a5b3" providerId="LiveId" clId="{38157139-CE75-4536-8612-C3D25208CAB3}" dt="2023-12-18T21:30:46.057" v="3944" actId="20577"/>
          <ac:spMkLst>
            <pc:docMk/>
            <pc:sldMk cId="0" sldId="268"/>
            <ac:spMk id="30" creationId="{3D8B4D42-3676-46B6-7CEB-72F5658FB88C}"/>
          </ac:spMkLst>
        </pc:spChg>
        <pc:spChg chg="mod">
          <ac:chgData name="한탁 김" userId="6cc1225f1135a5b3" providerId="LiveId" clId="{38157139-CE75-4536-8612-C3D25208CAB3}" dt="2023-12-18T20:57:14.596" v="3866" actId="165"/>
          <ac:spMkLst>
            <pc:docMk/>
            <pc:sldMk cId="0" sldId="268"/>
            <ac:spMk id="36" creationId="{22776140-736C-1349-C899-5689F8CCE098}"/>
          </ac:spMkLst>
        </pc:spChg>
        <pc:spChg chg="mod">
          <ac:chgData name="한탁 김" userId="6cc1225f1135a5b3" providerId="LiveId" clId="{38157139-CE75-4536-8612-C3D25208CAB3}" dt="2023-12-18T20:57:14.596" v="3866" actId="165"/>
          <ac:spMkLst>
            <pc:docMk/>
            <pc:sldMk cId="0" sldId="268"/>
            <ac:spMk id="38" creationId="{B44CEE14-0D48-4815-A1C9-0FE9D1543EFD}"/>
          </ac:spMkLst>
        </pc:spChg>
        <pc:spChg chg="mod">
          <ac:chgData name="한탁 김" userId="6cc1225f1135a5b3" providerId="LiveId" clId="{38157139-CE75-4536-8612-C3D25208CAB3}" dt="2023-12-18T20:57:14.596" v="3866" actId="165"/>
          <ac:spMkLst>
            <pc:docMk/>
            <pc:sldMk cId="0" sldId="268"/>
            <ac:spMk id="39" creationId="{8D823FE9-0299-E510-2045-E5A6B1DDDE21}"/>
          </ac:spMkLst>
        </pc:spChg>
        <pc:spChg chg="mod">
          <ac:chgData name="한탁 김" userId="6cc1225f1135a5b3" providerId="LiveId" clId="{38157139-CE75-4536-8612-C3D25208CAB3}" dt="2023-12-18T20:57:14.596" v="3866" actId="165"/>
          <ac:spMkLst>
            <pc:docMk/>
            <pc:sldMk cId="0" sldId="268"/>
            <ac:spMk id="41" creationId="{FA5FAAE8-AD01-1FDD-64F1-137793162129}"/>
          </ac:spMkLst>
        </pc:spChg>
        <pc:spChg chg="mod">
          <ac:chgData name="한탁 김" userId="6cc1225f1135a5b3" providerId="LiveId" clId="{38157139-CE75-4536-8612-C3D25208CAB3}" dt="2023-12-18T20:57:14.596" v="3866" actId="165"/>
          <ac:spMkLst>
            <pc:docMk/>
            <pc:sldMk cId="0" sldId="268"/>
            <ac:spMk id="59" creationId="{35773CCF-031D-CFE8-7D1C-7A43BF142C69}"/>
          </ac:spMkLst>
        </pc:spChg>
        <pc:spChg chg="mod">
          <ac:chgData name="한탁 김" userId="6cc1225f1135a5b3" providerId="LiveId" clId="{38157139-CE75-4536-8612-C3D25208CAB3}" dt="2023-12-18T20:57:14.596" v="3866" actId="165"/>
          <ac:spMkLst>
            <pc:docMk/>
            <pc:sldMk cId="0" sldId="268"/>
            <ac:spMk id="67" creationId="{C29E0B44-4F31-BBDE-8F51-D74A04FEA18D}"/>
          </ac:spMkLst>
        </pc:spChg>
        <pc:spChg chg="mod">
          <ac:chgData name="한탁 김" userId="6cc1225f1135a5b3" providerId="LiveId" clId="{38157139-CE75-4536-8612-C3D25208CAB3}" dt="2023-12-18T20:57:14.596" v="3866" actId="165"/>
          <ac:spMkLst>
            <pc:docMk/>
            <pc:sldMk cId="0" sldId="268"/>
            <ac:spMk id="77" creationId="{4DA283D8-BE61-BE76-4BF3-7B8C918395C3}"/>
          </ac:spMkLst>
        </pc:spChg>
        <pc:spChg chg="mod">
          <ac:chgData name="한탁 김" userId="6cc1225f1135a5b3" providerId="LiveId" clId="{38157139-CE75-4536-8612-C3D25208CAB3}" dt="2023-12-18T20:57:14.596" v="3866" actId="165"/>
          <ac:spMkLst>
            <pc:docMk/>
            <pc:sldMk cId="0" sldId="268"/>
            <ac:spMk id="78" creationId="{5BB3065C-E908-2797-06D6-1E6F76499334}"/>
          </ac:spMkLst>
        </pc:spChg>
        <pc:spChg chg="mod">
          <ac:chgData name="한탁 김" userId="6cc1225f1135a5b3" providerId="LiveId" clId="{38157139-CE75-4536-8612-C3D25208CAB3}" dt="2023-12-18T20:57:14.596" v="3866" actId="165"/>
          <ac:spMkLst>
            <pc:docMk/>
            <pc:sldMk cId="0" sldId="268"/>
            <ac:spMk id="79" creationId="{EC7D6ECC-EE56-B2D3-603C-2024A478036C}"/>
          </ac:spMkLst>
        </pc:spChg>
        <pc:grpChg chg="add del mod">
          <ac:chgData name="한탁 김" userId="6cc1225f1135a5b3" providerId="LiveId" clId="{38157139-CE75-4536-8612-C3D25208CAB3}" dt="2023-12-18T20:57:39.078" v="3871" actId="478"/>
          <ac:grpSpMkLst>
            <pc:docMk/>
            <pc:sldMk cId="0" sldId="268"/>
            <ac:grpSpMk id="2" creationId="{F78CD4E9-3CA4-B004-6ECB-9C2BE52FCB4D}"/>
          </ac:grpSpMkLst>
        </pc:grpChg>
        <pc:grpChg chg="add del mod">
          <ac:chgData name="한탁 김" userId="6cc1225f1135a5b3" providerId="LiveId" clId="{38157139-CE75-4536-8612-C3D25208CAB3}" dt="2023-12-18T20:57:39.078" v="3871" actId="478"/>
          <ac:grpSpMkLst>
            <pc:docMk/>
            <pc:sldMk cId="0" sldId="268"/>
            <ac:grpSpMk id="15" creationId="{2F9D6137-1E83-7F30-AC0C-94E9EF88A2BC}"/>
          </ac:grpSpMkLst>
        </pc:grpChg>
        <pc:grpChg chg="mod">
          <ac:chgData name="한탁 김" userId="6cc1225f1135a5b3" providerId="LiveId" clId="{38157139-CE75-4536-8612-C3D25208CAB3}" dt="2023-12-18T20:57:18.292" v="3868" actId="1076"/>
          <ac:grpSpMkLst>
            <pc:docMk/>
            <pc:sldMk cId="0" sldId="268"/>
            <ac:grpSpMk id="8199" creationId="{874EE312-3FF7-CE96-3493-E47FF5B18738}"/>
          </ac:grpSpMkLst>
        </pc:grpChg>
        <pc:grpChg chg="add del mod">
          <ac:chgData name="한탁 김" userId="6cc1225f1135a5b3" providerId="LiveId" clId="{38157139-CE75-4536-8612-C3D25208CAB3}" dt="2023-12-18T20:57:14.596" v="3866" actId="165"/>
          <ac:grpSpMkLst>
            <pc:docMk/>
            <pc:sldMk cId="0" sldId="268"/>
            <ac:grpSpMk id="8202" creationId="{3A2BD345-FF26-E68E-DBFC-65BA3A10F166}"/>
          </ac:grpSpMkLst>
        </pc:grpChg>
        <pc:grpChg chg="del mod topLvl">
          <ac:chgData name="한탁 김" userId="6cc1225f1135a5b3" providerId="LiveId" clId="{38157139-CE75-4536-8612-C3D25208CAB3}" dt="2023-12-18T22:41:54.956" v="3985" actId="478"/>
          <ac:grpSpMkLst>
            <pc:docMk/>
            <pc:sldMk cId="0" sldId="268"/>
            <ac:grpSpMk id="8203" creationId="{8FF130A7-2A78-6C68-99B4-D634D97E7FC3}"/>
          </ac:grpSpMkLst>
        </pc:grpChg>
        <pc:grpChg chg="del mod topLvl">
          <ac:chgData name="한탁 김" userId="6cc1225f1135a5b3" providerId="LiveId" clId="{38157139-CE75-4536-8612-C3D25208CAB3}" dt="2023-12-18T22:41:54.252" v="3984" actId="478"/>
          <ac:grpSpMkLst>
            <pc:docMk/>
            <pc:sldMk cId="0" sldId="268"/>
            <ac:grpSpMk id="8204" creationId="{1A4863C1-B8FF-2CF9-1097-45BA538595A1}"/>
          </ac:grpSpMkLst>
        </pc:grpChg>
        <pc:grpChg chg="del mod topLvl">
          <ac:chgData name="한탁 김" userId="6cc1225f1135a5b3" providerId="LiveId" clId="{38157139-CE75-4536-8612-C3D25208CAB3}" dt="2023-12-18T22:41:53.140" v="3983" actId="478"/>
          <ac:grpSpMkLst>
            <pc:docMk/>
            <pc:sldMk cId="0" sldId="268"/>
            <ac:grpSpMk id="8205" creationId="{85D3C90B-6DE8-11FA-D094-6C6BEF016B70}"/>
          </ac:grpSpMkLst>
        </pc:grpChg>
        <pc:grpChg chg="del mod topLvl">
          <ac:chgData name="한탁 김" userId="6cc1225f1135a5b3" providerId="LiveId" clId="{38157139-CE75-4536-8612-C3D25208CAB3}" dt="2023-12-18T22:41:56.219" v="3986" actId="478"/>
          <ac:grpSpMkLst>
            <pc:docMk/>
            <pc:sldMk cId="0" sldId="268"/>
            <ac:grpSpMk id="8206" creationId="{0D858AE2-4044-1EB0-E6CD-E0C89C22A317}"/>
          </ac:grpSpMkLst>
        </pc:grpChg>
        <pc:graphicFrameChg chg="add mod ord modGraphic">
          <ac:chgData name="한탁 김" userId="6cc1225f1135a5b3" providerId="LiveId" clId="{38157139-CE75-4536-8612-C3D25208CAB3}" dt="2023-12-18T23:16:17.406" v="5509" actId="1036"/>
          <ac:graphicFrameMkLst>
            <pc:docMk/>
            <pc:sldMk cId="0" sldId="268"/>
            <ac:graphicFrameMk id="20" creationId="{4F332BBE-2EC8-4262-DF2E-0912A946D80C}"/>
          </ac:graphicFrameMkLst>
        </pc:graphicFrameChg>
      </pc:sldChg>
      <pc:sldChg chg="addSp delSp modSp mod">
        <pc:chgData name="한탁 김" userId="6cc1225f1135a5b3" providerId="LiveId" clId="{38157139-CE75-4536-8612-C3D25208CAB3}" dt="2023-12-18T23:19:49.337" v="5523" actId="207"/>
        <pc:sldMkLst>
          <pc:docMk/>
          <pc:sldMk cId="0" sldId="321"/>
        </pc:sldMkLst>
        <pc:spChg chg="mod">
          <ac:chgData name="한탁 김" userId="6cc1225f1135a5b3" providerId="LiveId" clId="{38157139-CE75-4536-8612-C3D25208CAB3}" dt="2023-12-18T23:19:21.042" v="5520" actId="208"/>
          <ac:spMkLst>
            <pc:docMk/>
            <pc:sldMk cId="0" sldId="321"/>
            <ac:spMk id="6" creationId="{6A17C589-A5E7-7A4B-29B5-6B4CA6E8CA3A}"/>
          </ac:spMkLst>
        </pc:spChg>
        <pc:spChg chg="mod">
          <ac:chgData name="한탁 김" userId="6cc1225f1135a5b3" providerId="LiveId" clId="{38157139-CE75-4536-8612-C3D25208CAB3}" dt="2023-12-18T23:19:49.337" v="5523" actId="207"/>
          <ac:spMkLst>
            <pc:docMk/>
            <pc:sldMk cId="0" sldId="321"/>
            <ac:spMk id="8" creationId="{60413359-D370-760A-49DB-1EAEB84B1543}"/>
          </ac:spMkLst>
        </pc:spChg>
        <pc:picChg chg="add del mod modCrop">
          <ac:chgData name="한탁 김" userId="6cc1225f1135a5b3" providerId="LiveId" clId="{38157139-CE75-4536-8612-C3D25208CAB3}" dt="2023-12-18T19:46:58.334" v="2439" actId="478"/>
          <ac:picMkLst>
            <pc:docMk/>
            <pc:sldMk cId="0" sldId="321"/>
            <ac:picMk id="4" creationId="{886D3C82-F83C-B42F-D2C2-3633A83FD038}"/>
          </ac:picMkLst>
        </pc:picChg>
        <pc:picChg chg="add del mod">
          <ac:chgData name="한탁 김" userId="6cc1225f1135a5b3" providerId="LiveId" clId="{38157139-CE75-4536-8612-C3D25208CAB3}" dt="2023-12-18T17:20:10.368" v="33" actId="22"/>
          <ac:picMkLst>
            <pc:docMk/>
            <pc:sldMk cId="0" sldId="321"/>
            <ac:picMk id="4" creationId="{8B76F495-3E52-039F-807D-19A550F05D89}"/>
          </ac:picMkLst>
        </pc:picChg>
        <pc:picChg chg="add mod">
          <ac:chgData name="한탁 김" userId="6cc1225f1135a5b3" providerId="LiveId" clId="{38157139-CE75-4536-8612-C3D25208CAB3}" dt="2023-12-18T17:21:14.226" v="44" actId="14100"/>
          <ac:picMkLst>
            <pc:docMk/>
            <pc:sldMk cId="0" sldId="321"/>
            <ac:picMk id="11" creationId="{3C1BDCDF-ECC7-28FB-9C49-24BA8074B461}"/>
          </ac:picMkLst>
        </pc:picChg>
        <pc:picChg chg="add del">
          <ac:chgData name="한탁 김" userId="6cc1225f1135a5b3" providerId="LiveId" clId="{38157139-CE75-4536-8612-C3D25208CAB3}" dt="2023-12-18T17:21:05.479" v="42" actId="478"/>
          <ac:picMkLst>
            <pc:docMk/>
            <pc:sldMk cId="0" sldId="321"/>
            <ac:picMk id="12" creationId="{396314D2-9CDB-53EC-CA1D-F0599A43DFDB}"/>
          </ac:picMkLst>
        </pc:picChg>
      </pc:sldChg>
      <pc:sldChg chg="addSp delSp modSp mod">
        <pc:chgData name="한탁 김" userId="6cc1225f1135a5b3" providerId="LiveId" clId="{38157139-CE75-4536-8612-C3D25208CAB3}" dt="2023-12-18T18:27:09.090" v="997" actId="20577"/>
        <pc:sldMkLst>
          <pc:docMk/>
          <pc:sldMk cId="0" sldId="322"/>
        </pc:sldMkLst>
        <pc:spChg chg="add del mod">
          <ac:chgData name="한탁 김" userId="6cc1225f1135a5b3" providerId="LiveId" clId="{38157139-CE75-4536-8612-C3D25208CAB3}" dt="2023-12-18T18:23:59.262" v="982" actId="478"/>
          <ac:spMkLst>
            <pc:docMk/>
            <pc:sldMk cId="0" sldId="322"/>
            <ac:spMk id="2" creationId="{D722A976-2E66-757C-A619-10F402AA2C8E}"/>
          </ac:spMkLst>
        </pc:spChg>
        <pc:spChg chg="add mod">
          <ac:chgData name="한탁 김" userId="6cc1225f1135a5b3" providerId="LiveId" clId="{38157139-CE75-4536-8612-C3D25208CAB3}" dt="2023-12-18T18:26:46.196" v="996" actId="207"/>
          <ac:spMkLst>
            <pc:docMk/>
            <pc:sldMk cId="0" sldId="322"/>
            <ac:spMk id="3" creationId="{BB8D437E-C150-1BEB-8FCF-F95C72E2465B}"/>
          </ac:spMkLst>
        </pc:spChg>
        <pc:spChg chg="mod">
          <ac:chgData name="한탁 김" userId="6cc1225f1135a5b3" providerId="LiveId" clId="{38157139-CE75-4536-8612-C3D25208CAB3}" dt="2023-12-18T18:12:56.912" v="649" actId="20577"/>
          <ac:spMkLst>
            <pc:docMk/>
            <pc:sldMk cId="0" sldId="322"/>
            <ac:spMk id="33" creationId="{1EA599DC-8BC1-2D72-DE4D-B13CE415452C}"/>
          </ac:spMkLst>
        </pc:spChg>
        <pc:spChg chg="mod">
          <ac:chgData name="한탁 김" userId="6cc1225f1135a5b3" providerId="LiveId" clId="{38157139-CE75-4536-8612-C3D25208CAB3}" dt="2023-12-18T18:25:22.572" v="988" actId="1076"/>
          <ac:spMkLst>
            <pc:docMk/>
            <pc:sldMk cId="0" sldId="322"/>
            <ac:spMk id="39" creationId="{C469BE8C-3705-F6C3-F2DC-E8CE0FFD12CE}"/>
          </ac:spMkLst>
        </pc:spChg>
        <pc:spChg chg="mod">
          <ac:chgData name="한탁 김" userId="6cc1225f1135a5b3" providerId="LiveId" clId="{38157139-CE75-4536-8612-C3D25208CAB3}" dt="2023-12-18T18:25:33.414" v="989" actId="1076"/>
          <ac:spMkLst>
            <pc:docMk/>
            <pc:sldMk cId="0" sldId="322"/>
            <ac:spMk id="52" creationId="{40286AD7-9B7E-B24F-ED74-BEE48621D470}"/>
          </ac:spMkLst>
        </pc:spChg>
        <pc:spChg chg="mod">
          <ac:chgData name="한탁 김" userId="6cc1225f1135a5b3" providerId="LiveId" clId="{38157139-CE75-4536-8612-C3D25208CAB3}" dt="2023-12-18T18:25:22.572" v="988" actId="1076"/>
          <ac:spMkLst>
            <pc:docMk/>
            <pc:sldMk cId="0" sldId="322"/>
            <ac:spMk id="57" creationId="{A0520567-AAAD-561E-8B8C-F831FEFE28AB}"/>
          </ac:spMkLst>
        </pc:spChg>
        <pc:spChg chg="mod">
          <ac:chgData name="한탁 김" userId="6cc1225f1135a5b3" providerId="LiveId" clId="{38157139-CE75-4536-8612-C3D25208CAB3}" dt="2023-12-18T18:27:09.090" v="997" actId="20577"/>
          <ac:spMkLst>
            <pc:docMk/>
            <pc:sldMk cId="0" sldId="322"/>
            <ac:spMk id="58" creationId="{4B08B641-CAA9-A1A4-6BDB-B310060E7816}"/>
          </ac:spMkLst>
        </pc:spChg>
        <pc:spChg chg="mod">
          <ac:chgData name="한탁 김" userId="6cc1225f1135a5b3" providerId="LiveId" clId="{38157139-CE75-4536-8612-C3D25208CAB3}" dt="2023-12-18T18:25:22.572" v="988" actId="1076"/>
          <ac:spMkLst>
            <pc:docMk/>
            <pc:sldMk cId="0" sldId="322"/>
            <ac:spMk id="66" creationId="{02D3F397-32B7-B33E-9789-7B34478B959B}"/>
          </ac:spMkLst>
        </pc:spChg>
        <pc:spChg chg="mod">
          <ac:chgData name="한탁 김" userId="6cc1225f1135a5b3" providerId="LiveId" clId="{38157139-CE75-4536-8612-C3D25208CAB3}" dt="2023-12-18T18:25:47.682" v="990" actId="1076"/>
          <ac:spMkLst>
            <pc:docMk/>
            <pc:sldMk cId="0" sldId="322"/>
            <ac:spMk id="89" creationId="{0537D501-E574-0191-EB0C-0D090B92411F}"/>
          </ac:spMkLst>
        </pc:spChg>
        <pc:spChg chg="mod">
          <ac:chgData name="한탁 김" userId="6cc1225f1135a5b3" providerId="LiveId" clId="{38157139-CE75-4536-8612-C3D25208CAB3}" dt="2023-12-18T18:25:51.049" v="991" actId="1076"/>
          <ac:spMkLst>
            <pc:docMk/>
            <pc:sldMk cId="0" sldId="322"/>
            <ac:spMk id="91" creationId="{B28E0C8E-A849-C3BE-CD77-29B91FF6778D}"/>
          </ac:spMkLst>
        </pc:spChg>
        <pc:spChg chg="mod">
          <ac:chgData name="한탁 김" userId="6cc1225f1135a5b3" providerId="LiveId" clId="{38157139-CE75-4536-8612-C3D25208CAB3}" dt="2023-12-18T18:25:22.572" v="988" actId="1076"/>
          <ac:spMkLst>
            <pc:docMk/>
            <pc:sldMk cId="0" sldId="322"/>
            <ac:spMk id="5132" creationId="{C4FCFBAB-773F-D390-5E0E-F9E5AA7491B5}"/>
          </ac:spMkLst>
        </pc:spChg>
        <pc:grpChg chg="mod">
          <ac:chgData name="한탁 김" userId="6cc1225f1135a5b3" providerId="LiveId" clId="{38157139-CE75-4536-8612-C3D25208CAB3}" dt="2023-12-18T18:25:22.572" v="988" actId="1076"/>
          <ac:grpSpMkLst>
            <pc:docMk/>
            <pc:sldMk cId="0" sldId="322"/>
            <ac:grpSpMk id="5129" creationId="{F80F459D-A2A3-82A8-7884-22BFADEC457B}"/>
          </ac:grpSpMkLst>
        </pc:grpChg>
        <pc:grpChg chg="mod">
          <ac:chgData name="한탁 김" userId="6cc1225f1135a5b3" providerId="LiveId" clId="{38157139-CE75-4536-8612-C3D25208CAB3}" dt="2023-12-18T18:25:22.572" v="988" actId="1076"/>
          <ac:grpSpMkLst>
            <pc:docMk/>
            <pc:sldMk cId="0" sldId="322"/>
            <ac:grpSpMk id="5130" creationId="{9C7A2992-8A6E-A2E5-BEFE-8BFDB8F08001}"/>
          </ac:grpSpMkLst>
        </pc:grpChg>
        <pc:grpChg chg="mod">
          <ac:chgData name="한탁 김" userId="6cc1225f1135a5b3" providerId="LiveId" clId="{38157139-CE75-4536-8612-C3D25208CAB3}" dt="2023-12-18T18:25:22.572" v="988" actId="1076"/>
          <ac:grpSpMkLst>
            <pc:docMk/>
            <pc:sldMk cId="0" sldId="322"/>
            <ac:grpSpMk id="5137" creationId="{F82DC5F3-39B1-D412-C370-D5D4EDC172F2}"/>
          </ac:grpSpMkLst>
        </pc:grpChg>
      </pc:sldChg>
      <pc:sldChg chg="del">
        <pc:chgData name="한탁 김" userId="6cc1225f1135a5b3" providerId="LiveId" clId="{38157139-CE75-4536-8612-C3D25208CAB3}" dt="2023-12-18T17:46:36.266" v="101" actId="47"/>
        <pc:sldMkLst>
          <pc:docMk/>
          <pc:sldMk cId="0" sldId="323"/>
        </pc:sldMkLst>
      </pc:sldChg>
      <pc:sldChg chg="addSp delSp modSp mod">
        <pc:chgData name="한탁 김" userId="6cc1225f1135a5b3" providerId="LiveId" clId="{38157139-CE75-4536-8612-C3D25208CAB3}" dt="2023-12-18T19:29:04.791" v="2387" actId="20577"/>
        <pc:sldMkLst>
          <pc:docMk/>
          <pc:sldMk cId="0" sldId="324"/>
        </pc:sldMkLst>
        <pc:spChg chg="add mod">
          <ac:chgData name="한탁 김" userId="6cc1225f1135a5b3" providerId="LiveId" clId="{38157139-CE75-4536-8612-C3D25208CAB3}" dt="2023-12-18T19:29:04.791" v="2387" actId="20577"/>
          <ac:spMkLst>
            <pc:docMk/>
            <pc:sldMk cId="0" sldId="324"/>
            <ac:spMk id="13" creationId="{ECF47560-65E6-4D71-A22F-74B281539658}"/>
          </ac:spMkLst>
        </pc:spChg>
        <pc:spChg chg="mod">
          <ac:chgData name="한탁 김" userId="6cc1225f1135a5b3" providerId="LiveId" clId="{38157139-CE75-4536-8612-C3D25208CAB3}" dt="2023-12-18T19:24:43.068" v="2207" actId="20577"/>
          <ac:spMkLst>
            <pc:docMk/>
            <pc:sldMk cId="0" sldId="324"/>
            <ac:spMk id="58" creationId="{E916B0D9-BA26-8176-A752-438BCB2E5ABA}"/>
          </ac:spMkLst>
        </pc:spChg>
        <pc:grpChg chg="add mod">
          <ac:chgData name="한탁 김" userId="6cc1225f1135a5b3" providerId="LiveId" clId="{38157139-CE75-4536-8612-C3D25208CAB3}" dt="2023-12-18T19:25:15.708" v="2209" actId="164"/>
          <ac:grpSpMkLst>
            <pc:docMk/>
            <pc:sldMk cId="0" sldId="324"/>
            <ac:grpSpMk id="9" creationId="{6B6D00A7-F5D9-3A2A-BFE0-B18E12EA7EA4}"/>
          </ac:grpSpMkLst>
        </pc:grpChg>
        <pc:grpChg chg="add mod">
          <ac:chgData name="한탁 김" userId="6cc1225f1135a5b3" providerId="LiveId" clId="{38157139-CE75-4536-8612-C3D25208CAB3}" dt="2023-12-18T19:25:27.889" v="2225" actId="1035"/>
          <ac:grpSpMkLst>
            <pc:docMk/>
            <pc:sldMk cId="0" sldId="324"/>
            <ac:grpSpMk id="14" creationId="{9E8FA5ED-5868-E44A-8CE5-2186D3B18E77}"/>
          </ac:grpSpMkLst>
        </pc:grpChg>
        <pc:graphicFrameChg chg="add del mod modGraphic">
          <ac:chgData name="한탁 김" userId="6cc1225f1135a5b3" providerId="LiveId" clId="{38157139-CE75-4536-8612-C3D25208CAB3}" dt="2023-12-18T19:08:09.911" v="1981" actId="478"/>
          <ac:graphicFrameMkLst>
            <pc:docMk/>
            <pc:sldMk cId="0" sldId="324"/>
            <ac:graphicFrameMk id="2" creationId="{8B51F846-3A3D-67BB-4971-405CE4B81F8F}"/>
          </ac:graphicFrameMkLst>
        </pc:graphicFrameChg>
        <pc:graphicFrameChg chg="del mod modGraphic">
          <ac:chgData name="한탁 김" userId="6cc1225f1135a5b3" providerId="LiveId" clId="{38157139-CE75-4536-8612-C3D25208CAB3}" dt="2023-12-18T19:06:18.472" v="1834" actId="478"/>
          <ac:graphicFrameMkLst>
            <pc:docMk/>
            <pc:sldMk cId="0" sldId="324"/>
            <ac:graphicFrameMk id="11" creationId="{88C3F92B-4163-D123-EEF2-4BED994CD9A1}"/>
          </ac:graphicFrameMkLst>
        </pc:graphicFrameChg>
        <pc:picChg chg="add mod">
          <ac:chgData name="한탁 김" userId="6cc1225f1135a5b3" providerId="LiveId" clId="{38157139-CE75-4536-8612-C3D25208CAB3}" dt="2023-12-18T19:10:04.503" v="1989" actId="164"/>
          <ac:picMkLst>
            <pc:docMk/>
            <pc:sldMk cId="0" sldId="324"/>
            <ac:picMk id="6" creationId="{008B0788-EB50-5BA3-E9C8-C666015318AA}"/>
          </ac:picMkLst>
        </pc:picChg>
        <pc:picChg chg="add mod">
          <ac:chgData name="한탁 김" userId="6cc1225f1135a5b3" providerId="LiveId" clId="{38157139-CE75-4536-8612-C3D25208CAB3}" dt="2023-12-18T19:10:35.905" v="1992" actId="14100"/>
          <ac:picMkLst>
            <pc:docMk/>
            <pc:sldMk cId="0" sldId="324"/>
            <ac:picMk id="8" creationId="{1C6D8CFF-68F8-C2AB-7C17-E67A277866EA}"/>
          </ac:picMkLst>
        </pc:picChg>
        <pc:picChg chg="add del">
          <ac:chgData name="한탁 김" userId="6cc1225f1135a5b3" providerId="LiveId" clId="{38157139-CE75-4536-8612-C3D25208CAB3}" dt="2023-12-18T19:11:22.370" v="1995" actId="22"/>
          <ac:picMkLst>
            <pc:docMk/>
            <pc:sldMk cId="0" sldId="324"/>
            <ac:picMk id="12" creationId="{8029FF90-EAC4-3DCD-A32B-6724E22AD391}"/>
          </ac:picMkLst>
        </pc:picChg>
      </pc:sldChg>
      <pc:sldChg chg="addSp delSp modSp mod">
        <pc:chgData name="한탁 김" userId="6cc1225f1135a5b3" providerId="LiveId" clId="{38157139-CE75-4536-8612-C3D25208CAB3}" dt="2023-12-18T19:16:59.368" v="2112" actId="20577"/>
        <pc:sldMkLst>
          <pc:docMk/>
          <pc:sldMk cId="0" sldId="325"/>
        </pc:sldMkLst>
        <pc:spChg chg="add mod">
          <ac:chgData name="한탁 김" userId="6cc1225f1135a5b3" providerId="LiveId" clId="{38157139-CE75-4536-8612-C3D25208CAB3}" dt="2023-12-18T19:03:54.165" v="1821" actId="165"/>
          <ac:spMkLst>
            <pc:docMk/>
            <pc:sldMk cId="0" sldId="325"/>
            <ac:spMk id="14" creationId="{19D00168-8CC0-E3C4-1F84-1F55A76B9DE2}"/>
          </ac:spMkLst>
        </pc:spChg>
        <pc:spChg chg="add mod topLvl">
          <ac:chgData name="한탁 김" userId="6cc1225f1135a5b3" providerId="LiveId" clId="{38157139-CE75-4536-8612-C3D25208CAB3}" dt="2023-12-18T19:05:17.042" v="1830" actId="207"/>
          <ac:spMkLst>
            <pc:docMk/>
            <pc:sldMk cId="0" sldId="325"/>
            <ac:spMk id="16" creationId="{0912EDBC-ACCE-5BE5-A024-D86E6F76CAE9}"/>
          </ac:spMkLst>
        </pc:spChg>
        <pc:spChg chg="mod">
          <ac:chgData name="한탁 김" userId="6cc1225f1135a5b3" providerId="LiveId" clId="{38157139-CE75-4536-8612-C3D25208CAB3}" dt="2023-12-18T19:16:59.368" v="2112" actId="20577"/>
          <ac:spMkLst>
            <pc:docMk/>
            <pc:sldMk cId="0" sldId="325"/>
            <ac:spMk id="58" creationId="{C18D1E12-CA5E-81BA-5B80-47A8D01F1BC6}"/>
          </ac:spMkLst>
        </pc:spChg>
        <pc:spChg chg="mod">
          <ac:chgData name="한탁 김" userId="6cc1225f1135a5b3" providerId="LiveId" clId="{38157139-CE75-4536-8612-C3D25208CAB3}" dt="2023-12-18T18:30:53.068" v="1008" actId="478"/>
          <ac:spMkLst>
            <pc:docMk/>
            <pc:sldMk cId="0" sldId="325"/>
            <ac:spMk id="6158" creationId="{F57DC18B-8BC6-D1AD-ADB6-64D2A9EB3BDF}"/>
          </ac:spMkLst>
        </pc:spChg>
        <pc:grpChg chg="add mod topLvl">
          <ac:chgData name="한탁 김" userId="6cc1225f1135a5b3" providerId="LiveId" clId="{38157139-CE75-4536-8612-C3D25208CAB3}" dt="2023-12-18T19:03:54.165" v="1821" actId="165"/>
          <ac:grpSpMkLst>
            <pc:docMk/>
            <pc:sldMk cId="0" sldId="325"/>
            <ac:grpSpMk id="15" creationId="{4DA0E77E-6369-561D-276E-E8C6FFA8AF27}"/>
          </ac:grpSpMkLst>
        </pc:grpChg>
        <pc:grpChg chg="add del mod">
          <ac:chgData name="한탁 김" userId="6cc1225f1135a5b3" providerId="LiveId" clId="{38157139-CE75-4536-8612-C3D25208CAB3}" dt="2023-12-18T19:03:54.165" v="1821" actId="165"/>
          <ac:grpSpMkLst>
            <pc:docMk/>
            <pc:sldMk cId="0" sldId="325"/>
            <ac:grpSpMk id="17" creationId="{5DDC68D0-FB6B-B3CD-915A-39EBAB0417DE}"/>
          </ac:grpSpMkLst>
        </pc:grpChg>
        <pc:grpChg chg="add del mod">
          <ac:chgData name="한탁 김" userId="6cc1225f1135a5b3" providerId="LiveId" clId="{38157139-CE75-4536-8612-C3D25208CAB3}" dt="2023-12-18T18:32:51.608" v="1019" actId="478"/>
          <ac:grpSpMkLst>
            <pc:docMk/>
            <pc:sldMk cId="0" sldId="325"/>
            <ac:grpSpMk id="6153" creationId="{C94CA575-5867-21D7-6AB7-0629D0505839}"/>
          </ac:grpSpMkLst>
        </pc:grpChg>
        <pc:grpChg chg="del">
          <ac:chgData name="한탁 김" userId="6cc1225f1135a5b3" providerId="LiveId" clId="{38157139-CE75-4536-8612-C3D25208CAB3}" dt="2023-12-18T18:27:44.399" v="1000" actId="478"/>
          <ac:grpSpMkLst>
            <pc:docMk/>
            <pc:sldMk cId="0" sldId="325"/>
            <ac:grpSpMk id="6154" creationId="{C4E489C3-1B9B-DA77-3225-750FCC9DB20F}"/>
          </ac:grpSpMkLst>
        </pc:grpChg>
        <pc:picChg chg="add del mod">
          <ac:chgData name="한탁 김" userId="6cc1225f1135a5b3" providerId="LiveId" clId="{38157139-CE75-4536-8612-C3D25208CAB3}" dt="2023-12-18T18:30:52.326" v="1007" actId="22"/>
          <ac:picMkLst>
            <pc:docMk/>
            <pc:sldMk cId="0" sldId="325"/>
            <ac:picMk id="3" creationId="{62AC06F2-AEB6-45D4-A5DD-41A108DC96EC}"/>
          </ac:picMkLst>
        </pc:picChg>
        <pc:picChg chg="add del mod modCrop">
          <ac:chgData name="한탁 김" userId="6cc1225f1135a5b3" providerId="LiveId" clId="{38157139-CE75-4536-8612-C3D25208CAB3}" dt="2023-12-18T18:32:47.448" v="1018" actId="478"/>
          <ac:picMkLst>
            <pc:docMk/>
            <pc:sldMk cId="0" sldId="325"/>
            <ac:picMk id="7" creationId="{26C1A608-D5CA-0FC4-721D-CBACA30A403E}"/>
          </ac:picMkLst>
        </pc:picChg>
        <pc:picChg chg="add del mod">
          <ac:chgData name="한탁 김" userId="6cc1225f1135a5b3" providerId="LiveId" clId="{38157139-CE75-4536-8612-C3D25208CAB3}" dt="2023-12-18T18:41:06.893" v="1357" actId="478"/>
          <ac:picMkLst>
            <pc:docMk/>
            <pc:sldMk cId="0" sldId="325"/>
            <ac:picMk id="9" creationId="{C9CACF42-BFE0-B558-3C63-663067C190D7}"/>
          </ac:picMkLst>
        </pc:picChg>
        <pc:picChg chg="add mod modCrop">
          <ac:chgData name="한탁 김" userId="6cc1225f1135a5b3" providerId="LiveId" clId="{38157139-CE75-4536-8612-C3D25208CAB3}" dt="2023-12-18T19:03:54.165" v="1821" actId="165"/>
          <ac:picMkLst>
            <pc:docMk/>
            <pc:sldMk cId="0" sldId="325"/>
            <ac:picMk id="11" creationId="{7D89943A-5707-740E-7158-6F123B50C8E0}"/>
          </ac:picMkLst>
        </pc:picChg>
        <pc:picChg chg="add mod modCrop">
          <ac:chgData name="한탁 김" userId="6cc1225f1135a5b3" providerId="LiveId" clId="{38157139-CE75-4536-8612-C3D25208CAB3}" dt="2023-12-18T19:03:54.165" v="1821" actId="165"/>
          <ac:picMkLst>
            <pc:docMk/>
            <pc:sldMk cId="0" sldId="325"/>
            <ac:picMk id="13" creationId="{42D7EC97-878C-0195-1954-D6B4B7508A3C}"/>
          </ac:picMkLst>
        </pc:picChg>
        <pc:picChg chg="add del">
          <ac:chgData name="한탁 김" userId="6cc1225f1135a5b3" providerId="LiveId" clId="{38157139-CE75-4536-8612-C3D25208CAB3}" dt="2023-12-18T18:30:53.068" v="1008" actId="478"/>
          <ac:picMkLst>
            <pc:docMk/>
            <pc:sldMk cId="0" sldId="325"/>
            <ac:picMk id="6157" creationId="{7CF645EB-FFF6-1C59-F2FC-23810BF418FF}"/>
          </ac:picMkLst>
        </pc:picChg>
      </pc:sldChg>
      <pc:sldChg chg="addSp delSp modSp mod">
        <pc:chgData name="한탁 김" userId="6cc1225f1135a5b3" providerId="LiveId" clId="{38157139-CE75-4536-8612-C3D25208CAB3}" dt="2023-12-18T23:44:59.718" v="6456" actId="20577"/>
        <pc:sldMkLst>
          <pc:docMk/>
          <pc:sldMk cId="0" sldId="326"/>
        </pc:sldMkLst>
        <pc:spChg chg="mod topLvl">
          <ac:chgData name="한탁 김" userId="6cc1225f1135a5b3" providerId="LiveId" clId="{38157139-CE75-4536-8612-C3D25208CAB3}" dt="2023-12-18T23:29:10.638" v="5835" actId="164"/>
          <ac:spMkLst>
            <pc:docMk/>
            <pc:sldMk cId="0" sldId="326"/>
            <ac:spMk id="2" creationId="{0A00A8DD-2082-78CC-3C4E-D9893A716291}"/>
          </ac:spMkLst>
        </pc:spChg>
        <pc:spChg chg="mod">
          <ac:chgData name="한탁 김" userId="6cc1225f1135a5b3" providerId="LiveId" clId="{38157139-CE75-4536-8612-C3D25208CAB3}" dt="2023-12-18T21:03:47.911" v="3916" actId="20577"/>
          <ac:spMkLst>
            <pc:docMk/>
            <pc:sldMk cId="0" sldId="326"/>
            <ac:spMk id="5" creationId="{3A71866F-8B32-D484-EE7D-FDB00FE3B99D}"/>
          </ac:spMkLst>
        </pc:spChg>
        <pc:spChg chg="del mod topLvl">
          <ac:chgData name="한탁 김" userId="6cc1225f1135a5b3" providerId="LiveId" clId="{38157139-CE75-4536-8612-C3D25208CAB3}" dt="2023-12-18T23:29:16.156" v="5836" actId="478"/>
          <ac:spMkLst>
            <pc:docMk/>
            <pc:sldMk cId="0" sldId="326"/>
            <ac:spMk id="6" creationId="{9A5A4914-C9CF-FAA9-2941-50B3D31A03C9}"/>
          </ac:spMkLst>
        </pc:spChg>
        <pc:spChg chg="mod topLvl">
          <ac:chgData name="한탁 김" userId="6cc1225f1135a5b3" providerId="LiveId" clId="{38157139-CE75-4536-8612-C3D25208CAB3}" dt="2023-12-18T23:38:21.252" v="5973" actId="207"/>
          <ac:spMkLst>
            <pc:docMk/>
            <pc:sldMk cId="0" sldId="326"/>
            <ac:spMk id="7" creationId="{34E9EA23-F923-76E4-B482-A19FA88FD6BC}"/>
          </ac:spMkLst>
        </pc:spChg>
        <pc:spChg chg="del mod topLvl">
          <ac:chgData name="한탁 김" userId="6cc1225f1135a5b3" providerId="LiveId" clId="{38157139-CE75-4536-8612-C3D25208CAB3}" dt="2023-12-18T23:29:18.387" v="5837" actId="478"/>
          <ac:spMkLst>
            <pc:docMk/>
            <pc:sldMk cId="0" sldId="326"/>
            <ac:spMk id="8" creationId="{F790BE8B-3808-4104-F085-196A21426E7E}"/>
          </ac:spMkLst>
        </pc:spChg>
        <pc:spChg chg="del mod topLvl">
          <ac:chgData name="한탁 김" userId="6cc1225f1135a5b3" providerId="LiveId" clId="{38157139-CE75-4536-8612-C3D25208CAB3}" dt="2023-12-18T23:27:36.720" v="5819" actId="478"/>
          <ac:spMkLst>
            <pc:docMk/>
            <pc:sldMk cId="0" sldId="326"/>
            <ac:spMk id="9" creationId="{33876D1B-879A-73F7-EAD5-D291B7CD7B57}"/>
          </ac:spMkLst>
        </pc:spChg>
        <pc:spChg chg="del mod topLvl">
          <ac:chgData name="한탁 김" userId="6cc1225f1135a5b3" providerId="LiveId" clId="{38157139-CE75-4536-8612-C3D25208CAB3}" dt="2023-12-18T23:27:36.720" v="5819" actId="478"/>
          <ac:spMkLst>
            <pc:docMk/>
            <pc:sldMk cId="0" sldId="326"/>
            <ac:spMk id="10" creationId="{2D4AB606-6F7C-5AE2-F499-3C959DBE266C}"/>
          </ac:spMkLst>
        </pc:spChg>
        <pc:spChg chg="del mod topLvl">
          <ac:chgData name="한탁 김" userId="6cc1225f1135a5b3" providerId="LiveId" clId="{38157139-CE75-4536-8612-C3D25208CAB3}" dt="2023-12-18T23:27:52.001" v="5823" actId="478"/>
          <ac:spMkLst>
            <pc:docMk/>
            <pc:sldMk cId="0" sldId="326"/>
            <ac:spMk id="12" creationId="{D43782B4-1CDB-6768-F99A-52FF58C4ADA2}"/>
          </ac:spMkLst>
        </pc:spChg>
        <pc:spChg chg="del mod topLvl">
          <ac:chgData name="한탁 김" userId="6cc1225f1135a5b3" providerId="LiveId" clId="{38157139-CE75-4536-8612-C3D25208CAB3}" dt="2023-12-18T23:27:50.175" v="5822" actId="478"/>
          <ac:spMkLst>
            <pc:docMk/>
            <pc:sldMk cId="0" sldId="326"/>
            <ac:spMk id="13" creationId="{8770A13F-6835-D552-E3F8-F65060DB415A}"/>
          </ac:spMkLst>
        </pc:spChg>
        <pc:spChg chg="mod topLvl">
          <ac:chgData name="한탁 김" userId="6cc1225f1135a5b3" providerId="LiveId" clId="{38157139-CE75-4536-8612-C3D25208CAB3}" dt="2023-12-18T23:32:59.218" v="5866" actId="164"/>
          <ac:spMkLst>
            <pc:docMk/>
            <pc:sldMk cId="0" sldId="326"/>
            <ac:spMk id="16" creationId="{89EAA87B-9810-844F-53BF-9A2E26027D2E}"/>
          </ac:spMkLst>
        </pc:spChg>
        <pc:spChg chg="mod ord topLvl">
          <ac:chgData name="한탁 김" userId="6cc1225f1135a5b3" providerId="LiveId" clId="{38157139-CE75-4536-8612-C3D25208CAB3}" dt="2023-12-18T23:38:15.388" v="5972" actId="207"/>
          <ac:spMkLst>
            <pc:docMk/>
            <pc:sldMk cId="0" sldId="326"/>
            <ac:spMk id="17" creationId="{8FAE4072-62DA-A5BA-E5BA-B5E0FBC6836C}"/>
          </ac:spMkLst>
        </pc:spChg>
        <pc:spChg chg="add del mod">
          <ac:chgData name="한탁 김" userId="6cc1225f1135a5b3" providerId="LiveId" clId="{38157139-CE75-4536-8612-C3D25208CAB3}" dt="2023-12-18T23:38:41.121" v="5974" actId="208"/>
          <ac:spMkLst>
            <pc:docMk/>
            <pc:sldMk cId="0" sldId="326"/>
            <ac:spMk id="26" creationId="{AF9EA22A-D381-6B91-655E-954C935DD4C2}"/>
          </ac:spMkLst>
        </pc:spChg>
        <pc:spChg chg="mod">
          <ac:chgData name="한탁 김" userId="6cc1225f1135a5b3" providerId="LiveId" clId="{38157139-CE75-4536-8612-C3D25208CAB3}" dt="2023-12-18T23:44:59.718" v="6456" actId="20577"/>
          <ac:spMkLst>
            <pc:docMk/>
            <pc:sldMk cId="0" sldId="326"/>
            <ac:spMk id="58" creationId="{1C45F44F-3964-E249-FDAD-3C25D2CF6917}"/>
          </ac:spMkLst>
        </pc:spChg>
        <pc:grpChg chg="add mod">
          <ac:chgData name="한탁 김" userId="6cc1225f1135a5b3" providerId="LiveId" clId="{38157139-CE75-4536-8612-C3D25208CAB3}" dt="2023-12-18T23:35:12.005" v="5932" actId="164"/>
          <ac:grpSpMkLst>
            <pc:docMk/>
            <pc:sldMk cId="0" sldId="326"/>
            <ac:grpSpMk id="14" creationId="{0405D5F2-31AF-6D68-6B05-5FB4F3DE0EAC}"/>
          </ac:grpSpMkLst>
        </pc:grpChg>
        <pc:grpChg chg="add del mod">
          <ac:chgData name="한탁 김" userId="6cc1225f1135a5b3" providerId="LiveId" clId="{38157139-CE75-4536-8612-C3D25208CAB3}" dt="2023-12-18T23:30:01.371" v="5846" actId="165"/>
          <ac:grpSpMkLst>
            <pc:docMk/>
            <pc:sldMk cId="0" sldId="326"/>
            <ac:grpSpMk id="15" creationId="{DA370AA0-BB81-35CF-E419-44A54C5F6228}"/>
          </ac:grpSpMkLst>
        </pc:grpChg>
        <pc:grpChg chg="add mod">
          <ac:chgData name="한탁 김" userId="6cc1225f1135a5b3" providerId="LiveId" clId="{38157139-CE75-4536-8612-C3D25208CAB3}" dt="2023-12-18T23:35:12.005" v="5932" actId="164"/>
          <ac:grpSpMkLst>
            <pc:docMk/>
            <pc:sldMk cId="0" sldId="326"/>
            <ac:grpSpMk id="21" creationId="{B4E9E3B2-83C3-AC0F-EEA4-7D9D5E94C3E7}"/>
          </ac:grpSpMkLst>
        </pc:grpChg>
        <pc:grpChg chg="add mod">
          <ac:chgData name="한탁 김" userId="6cc1225f1135a5b3" providerId="LiveId" clId="{38157139-CE75-4536-8612-C3D25208CAB3}" dt="2023-12-18T23:41:22.966" v="6424" actId="14100"/>
          <ac:grpSpMkLst>
            <pc:docMk/>
            <pc:sldMk cId="0" sldId="326"/>
            <ac:grpSpMk id="22" creationId="{68D6EFB8-05AD-81F2-3B84-7D6C42BE623B}"/>
          </ac:grpSpMkLst>
        </pc:grpChg>
        <pc:grpChg chg="del">
          <ac:chgData name="한탁 김" userId="6cc1225f1135a5b3" providerId="LiveId" clId="{38157139-CE75-4536-8612-C3D25208CAB3}" dt="2023-12-18T23:27:33.636" v="5818" actId="165"/>
          <ac:grpSpMkLst>
            <pc:docMk/>
            <pc:sldMk cId="0" sldId="326"/>
            <ac:grpSpMk id="9225" creationId="{B869DD0E-E9CA-E0EF-4F71-CD29C23B9B48}"/>
          </ac:grpSpMkLst>
        </pc:grpChg>
        <pc:grpChg chg="del">
          <ac:chgData name="한탁 김" userId="6cc1225f1135a5b3" providerId="LiveId" clId="{38157139-CE75-4536-8612-C3D25208CAB3}" dt="2023-12-18T23:27:46.185" v="5821" actId="165"/>
          <ac:grpSpMkLst>
            <pc:docMk/>
            <pc:sldMk cId="0" sldId="326"/>
            <ac:grpSpMk id="9226" creationId="{6FD734C9-4DA3-EBD8-42C4-14176D6CD398}"/>
          </ac:grpSpMkLst>
        </pc:grpChg>
        <pc:grpChg chg="del">
          <ac:chgData name="한탁 김" userId="6cc1225f1135a5b3" providerId="LiveId" clId="{38157139-CE75-4536-8612-C3D25208CAB3}" dt="2023-12-18T23:26:29.747" v="5810" actId="478"/>
          <ac:grpSpMkLst>
            <pc:docMk/>
            <pc:sldMk cId="0" sldId="326"/>
            <ac:grpSpMk id="9227" creationId="{3FF5B310-F936-9692-7200-A1D69C8E12AB}"/>
          </ac:grpSpMkLst>
        </pc:grpChg>
        <pc:picChg chg="add mod">
          <ac:chgData name="한탁 김" userId="6cc1225f1135a5b3" providerId="LiveId" clId="{38157139-CE75-4536-8612-C3D25208CAB3}" dt="2023-12-18T23:29:10.638" v="5835" actId="164"/>
          <ac:picMkLst>
            <pc:docMk/>
            <pc:sldMk cId="0" sldId="326"/>
            <ac:picMk id="11" creationId="{BC59EB2A-2A53-A352-9F9E-C0AA141497D6}"/>
          </ac:picMkLst>
        </pc:picChg>
        <pc:picChg chg="del mod topLvl">
          <ac:chgData name="한탁 김" userId="6cc1225f1135a5b3" providerId="LiveId" clId="{38157139-CE75-4536-8612-C3D25208CAB3}" dt="2023-12-18T23:30:05.686" v="5849" actId="478"/>
          <ac:picMkLst>
            <pc:docMk/>
            <pc:sldMk cId="0" sldId="326"/>
            <ac:picMk id="18" creationId="{75F887AC-479A-1D11-AC4E-54AE2738AB37}"/>
          </ac:picMkLst>
        </pc:picChg>
        <pc:picChg chg="add mod ord">
          <ac:chgData name="한탁 김" userId="6cc1225f1135a5b3" providerId="LiveId" clId="{38157139-CE75-4536-8612-C3D25208CAB3}" dt="2023-12-18T23:32:59.218" v="5866" actId="164"/>
          <ac:picMkLst>
            <pc:docMk/>
            <pc:sldMk cId="0" sldId="326"/>
            <ac:picMk id="20" creationId="{E685E49F-75C3-CD5F-A8D9-CCF5717BAE07}"/>
          </ac:picMkLst>
        </pc:picChg>
        <pc:picChg chg="del mod topLvl">
          <ac:chgData name="한탁 김" userId="6cc1225f1135a5b3" providerId="LiveId" clId="{38157139-CE75-4536-8612-C3D25208CAB3}" dt="2023-12-18T23:27:53.591" v="5824" actId="478"/>
          <ac:picMkLst>
            <pc:docMk/>
            <pc:sldMk cId="0" sldId="326"/>
            <ac:picMk id="9236" creationId="{E0648133-ACBA-C2A4-2564-6A29847FD5E3}"/>
          </ac:picMkLst>
        </pc:picChg>
        <pc:picChg chg="del mod topLvl">
          <ac:chgData name="한탁 김" userId="6cc1225f1135a5b3" providerId="LiveId" clId="{38157139-CE75-4536-8612-C3D25208CAB3}" dt="2023-12-18T23:27:38.886" v="5820" actId="478"/>
          <ac:picMkLst>
            <pc:docMk/>
            <pc:sldMk cId="0" sldId="326"/>
            <ac:picMk id="9241" creationId="{692DE85D-69F2-A544-8EA7-0A90E1E8AC27}"/>
          </ac:picMkLst>
        </pc:picChg>
      </pc:sldChg>
      <pc:sldChg chg="addSp delSp modSp mod">
        <pc:chgData name="한탁 김" userId="6cc1225f1135a5b3" providerId="LiveId" clId="{38157139-CE75-4536-8612-C3D25208CAB3}" dt="2023-12-19T02:04:45.122" v="10803" actId="20577"/>
        <pc:sldMkLst>
          <pc:docMk/>
          <pc:sldMk cId="0" sldId="327"/>
        </pc:sldMkLst>
        <pc:spChg chg="add del">
          <ac:chgData name="한탁 김" userId="6cc1225f1135a5b3" providerId="LiveId" clId="{38157139-CE75-4536-8612-C3D25208CAB3}" dt="2023-12-19T01:20:39.011" v="9225" actId="22"/>
          <ac:spMkLst>
            <pc:docMk/>
            <pc:sldMk cId="0" sldId="327"/>
            <ac:spMk id="3" creationId="{E75D405B-30DA-DF3E-AC2D-6135C722310C}"/>
          </ac:spMkLst>
        </pc:spChg>
        <pc:spChg chg="mod">
          <ac:chgData name="한탁 김" userId="6cc1225f1135a5b3" providerId="LiveId" clId="{38157139-CE75-4536-8612-C3D25208CAB3}" dt="2023-12-18T21:03:57.554" v="3919" actId="20577"/>
          <ac:spMkLst>
            <pc:docMk/>
            <pc:sldMk cId="0" sldId="327"/>
            <ac:spMk id="5" creationId="{7073DF7D-3ECF-6A88-14EF-FFA2B67BE67C}"/>
          </ac:spMkLst>
        </pc:spChg>
        <pc:spChg chg="add mod">
          <ac:chgData name="한탁 김" userId="6cc1225f1135a5b3" providerId="LiveId" clId="{38157139-CE75-4536-8612-C3D25208CAB3}" dt="2023-12-19T02:04:45.122" v="10803" actId="20577"/>
          <ac:spMkLst>
            <pc:docMk/>
            <pc:sldMk cId="0" sldId="327"/>
            <ac:spMk id="6" creationId="{9B43B490-C3F2-5334-0CDE-35763DD3122D}"/>
          </ac:spMkLst>
        </pc:spChg>
        <pc:spChg chg="del">
          <ac:chgData name="한탁 김" userId="6cc1225f1135a5b3" providerId="LiveId" clId="{38157139-CE75-4536-8612-C3D25208CAB3}" dt="2023-12-19T01:20:37.560" v="9223" actId="478"/>
          <ac:spMkLst>
            <pc:docMk/>
            <pc:sldMk cId="0" sldId="327"/>
            <ac:spMk id="60" creationId="{0D886F41-9690-1AB6-8B3D-F9B349C79F15}"/>
          </ac:spMkLst>
        </pc:spChg>
        <pc:spChg chg="del">
          <ac:chgData name="한탁 김" userId="6cc1225f1135a5b3" providerId="LiveId" clId="{38157139-CE75-4536-8612-C3D25208CAB3}" dt="2023-12-19T01:52:28.865" v="10078" actId="478"/>
          <ac:spMkLst>
            <pc:docMk/>
            <pc:sldMk cId="0" sldId="327"/>
            <ac:spMk id="62" creationId="{56322878-1254-F171-7933-CAAB6FC14FC5}"/>
          </ac:spMkLst>
        </pc:spChg>
        <pc:spChg chg="del">
          <ac:chgData name="한탁 김" userId="6cc1225f1135a5b3" providerId="LiveId" clId="{38157139-CE75-4536-8612-C3D25208CAB3}" dt="2023-12-19T01:52:28.865" v="10078" actId="478"/>
          <ac:spMkLst>
            <pc:docMk/>
            <pc:sldMk cId="0" sldId="327"/>
            <ac:spMk id="63" creationId="{680F97B8-E58D-0757-4BF8-34920BD9D87F}"/>
          </ac:spMkLst>
        </pc:spChg>
        <pc:spChg chg="del">
          <ac:chgData name="한탁 김" userId="6cc1225f1135a5b3" providerId="LiveId" clId="{38157139-CE75-4536-8612-C3D25208CAB3}" dt="2023-12-19T01:52:28.865" v="10078" actId="478"/>
          <ac:spMkLst>
            <pc:docMk/>
            <pc:sldMk cId="0" sldId="327"/>
            <ac:spMk id="64" creationId="{51E40B2A-6CFF-9A99-BAB0-F3374132CEE8}"/>
          </ac:spMkLst>
        </pc:spChg>
        <pc:spChg chg="del">
          <ac:chgData name="한탁 김" userId="6cc1225f1135a5b3" providerId="LiveId" clId="{38157139-CE75-4536-8612-C3D25208CAB3}" dt="2023-12-19T01:52:28.865" v="10078" actId="478"/>
          <ac:spMkLst>
            <pc:docMk/>
            <pc:sldMk cId="0" sldId="327"/>
            <ac:spMk id="65" creationId="{C988024F-106C-2EA3-80AC-489F900BC022}"/>
          </ac:spMkLst>
        </pc:spChg>
        <pc:spChg chg="del">
          <ac:chgData name="한탁 김" userId="6cc1225f1135a5b3" providerId="LiveId" clId="{38157139-CE75-4536-8612-C3D25208CAB3}" dt="2023-12-19T01:52:28.865" v="10078" actId="478"/>
          <ac:spMkLst>
            <pc:docMk/>
            <pc:sldMk cId="0" sldId="327"/>
            <ac:spMk id="66" creationId="{91B9B506-7F36-B204-774B-C17C83825663}"/>
          </ac:spMkLst>
        </pc:spChg>
        <pc:spChg chg="del">
          <ac:chgData name="한탁 김" userId="6cc1225f1135a5b3" providerId="LiveId" clId="{38157139-CE75-4536-8612-C3D25208CAB3}" dt="2023-12-19T01:52:31.331" v="10079" actId="478"/>
          <ac:spMkLst>
            <pc:docMk/>
            <pc:sldMk cId="0" sldId="327"/>
            <ac:spMk id="87" creationId="{EBF93DEF-ABEB-B677-0D8D-0A9CD6252F2F}"/>
          </ac:spMkLst>
        </pc:spChg>
        <pc:grpChg chg="del">
          <ac:chgData name="한탁 김" userId="6cc1225f1135a5b3" providerId="LiveId" clId="{38157139-CE75-4536-8612-C3D25208CAB3}" dt="2023-12-19T01:52:28.865" v="10078" actId="478"/>
          <ac:grpSpMkLst>
            <pc:docMk/>
            <pc:sldMk cId="0" sldId="327"/>
            <ac:grpSpMk id="10248" creationId="{6B2F2643-8390-6FF0-3B19-3522541A6AA7}"/>
          </ac:grpSpMkLst>
        </pc:grpChg>
        <pc:grpChg chg="del">
          <ac:chgData name="한탁 김" userId="6cc1225f1135a5b3" providerId="LiveId" clId="{38157139-CE75-4536-8612-C3D25208CAB3}" dt="2023-12-19T01:52:28.865" v="10078" actId="478"/>
          <ac:grpSpMkLst>
            <pc:docMk/>
            <pc:sldMk cId="0" sldId="327"/>
            <ac:grpSpMk id="10255" creationId="{97F4840D-A6D6-3C8F-F3EC-561B29075A8A}"/>
          </ac:grpSpMkLst>
        </pc:grpChg>
        <pc:picChg chg="add mod modCrop">
          <ac:chgData name="한탁 김" userId="6cc1225f1135a5b3" providerId="LiveId" clId="{38157139-CE75-4536-8612-C3D25208CAB3}" dt="2023-12-19T01:56:04.241" v="10124" actId="14100"/>
          <ac:picMkLst>
            <pc:docMk/>
            <pc:sldMk cId="0" sldId="327"/>
            <ac:picMk id="8" creationId="{840DF139-D83B-1FD3-8391-08D0280CAEFF}"/>
          </ac:picMkLst>
        </pc:picChg>
        <pc:picChg chg="add mod modCrop">
          <ac:chgData name="한탁 김" userId="6cc1225f1135a5b3" providerId="LiveId" clId="{38157139-CE75-4536-8612-C3D25208CAB3}" dt="2023-12-19T01:56:00.603" v="10123" actId="14100"/>
          <ac:picMkLst>
            <pc:docMk/>
            <pc:sldMk cId="0" sldId="327"/>
            <ac:picMk id="10" creationId="{D20818AD-02F8-30DA-E00D-B24505012670}"/>
          </ac:picMkLst>
        </pc:picChg>
        <pc:picChg chg="del">
          <ac:chgData name="한탁 김" userId="6cc1225f1135a5b3" providerId="LiveId" clId="{38157139-CE75-4536-8612-C3D25208CAB3}" dt="2023-12-19T01:52:28.865" v="10078" actId="478"/>
          <ac:picMkLst>
            <pc:docMk/>
            <pc:sldMk cId="0" sldId="327"/>
            <ac:picMk id="10256" creationId="{0C20B8E9-F0C1-1694-636B-373F82D0A5D2}"/>
          </ac:picMkLst>
        </pc:picChg>
      </pc:sldChg>
      <pc:sldChg chg="delSp modSp del mod">
        <pc:chgData name="한탁 김" userId="6cc1225f1135a5b3" providerId="LiveId" clId="{38157139-CE75-4536-8612-C3D25208CAB3}" dt="2023-12-19T02:05:33.758" v="10812" actId="47"/>
        <pc:sldMkLst>
          <pc:docMk/>
          <pc:sldMk cId="0" sldId="328"/>
        </pc:sldMkLst>
        <pc:spChg chg="mod">
          <ac:chgData name="한탁 김" userId="6cc1225f1135a5b3" providerId="LiveId" clId="{38157139-CE75-4536-8612-C3D25208CAB3}" dt="2023-12-19T02:05:24.839" v="10810"/>
          <ac:spMkLst>
            <pc:docMk/>
            <pc:sldMk cId="0" sldId="328"/>
            <ac:spMk id="12" creationId="{A1EB282D-F40C-8D1E-DA6C-773B18E89865}"/>
          </ac:spMkLst>
        </pc:spChg>
        <pc:spChg chg="del">
          <ac:chgData name="한탁 김" userId="6cc1225f1135a5b3" providerId="LiveId" clId="{38157139-CE75-4536-8612-C3D25208CAB3}" dt="2023-12-19T02:05:29.691" v="10811" actId="478"/>
          <ac:spMkLst>
            <pc:docMk/>
            <pc:sldMk cId="0" sldId="328"/>
            <ac:spMk id="42" creationId="{263F5B1B-72B5-3EE0-2849-5DFD162AE39E}"/>
          </ac:spMkLst>
        </pc:spChg>
        <pc:spChg chg="del">
          <ac:chgData name="한탁 김" userId="6cc1225f1135a5b3" providerId="LiveId" clId="{38157139-CE75-4536-8612-C3D25208CAB3}" dt="2023-12-19T02:05:29.691" v="10811" actId="478"/>
          <ac:spMkLst>
            <pc:docMk/>
            <pc:sldMk cId="0" sldId="328"/>
            <ac:spMk id="50" creationId="{82961603-5DAA-6977-492B-F015B84B36BF}"/>
          </ac:spMkLst>
        </pc:spChg>
        <pc:spChg chg="del">
          <ac:chgData name="한탁 김" userId="6cc1225f1135a5b3" providerId="LiveId" clId="{38157139-CE75-4536-8612-C3D25208CAB3}" dt="2023-12-19T02:05:29.691" v="10811" actId="478"/>
          <ac:spMkLst>
            <pc:docMk/>
            <pc:sldMk cId="0" sldId="328"/>
            <ac:spMk id="51" creationId="{B341E530-164D-DEA0-437D-E9CBF846E715}"/>
          </ac:spMkLst>
        </pc:spChg>
        <pc:spChg chg="del">
          <ac:chgData name="한탁 김" userId="6cc1225f1135a5b3" providerId="LiveId" clId="{38157139-CE75-4536-8612-C3D25208CAB3}" dt="2023-12-19T02:05:29.691" v="10811" actId="478"/>
          <ac:spMkLst>
            <pc:docMk/>
            <pc:sldMk cId="0" sldId="328"/>
            <ac:spMk id="52" creationId="{B58C24A5-A768-CADB-FBE3-06A57DFD727D}"/>
          </ac:spMkLst>
        </pc:spChg>
        <pc:grpChg chg="del">
          <ac:chgData name="한탁 김" userId="6cc1225f1135a5b3" providerId="LiveId" clId="{38157139-CE75-4536-8612-C3D25208CAB3}" dt="2023-12-19T02:05:29.691" v="10811" actId="478"/>
          <ac:grpSpMkLst>
            <pc:docMk/>
            <pc:sldMk cId="0" sldId="328"/>
            <ac:grpSpMk id="11277" creationId="{7442A8A3-B519-9651-2530-C61605B68B4E}"/>
          </ac:grpSpMkLst>
        </pc:grpChg>
        <pc:grpChg chg="del">
          <ac:chgData name="한탁 김" userId="6cc1225f1135a5b3" providerId="LiveId" clId="{38157139-CE75-4536-8612-C3D25208CAB3}" dt="2023-12-19T02:05:29.691" v="10811" actId="478"/>
          <ac:grpSpMkLst>
            <pc:docMk/>
            <pc:sldMk cId="0" sldId="328"/>
            <ac:grpSpMk id="11278" creationId="{FF83201C-C74A-AFE3-3B66-059FC2869998}"/>
          </ac:grpSpMkLst>
        </pc:grpChg>
      </pc:sldChg>
      <pc:sldChg chg="del">
        <pc:chgData name="한탁 김" userId="6cc1225f1135a5b3" providerId="LiveId" clId="{38157139-CE75-4536-8612-C3D25208CAB3}" dt="2023-12-19T01:58:36.503" v="10159" actId="47"/>
        <pc:sldMkLst>
          <pc:docMk/>
          <pc:sldMk cId="0" sldId="329"/>
        </pc:sldMkLst>
      </pc:sldChg>
      <pc:sldChg chg="del">
        <pc:chgData name="한탁 김" userId="6cc1225f1135a5b3" providerId="LiveId" clId="{38157139-CE75-4536-8612-C3D25208CAB3}" dt="2023-12-19T01:58:36.503" v="10159" actId="47"/>
        <pc:sldMkLst>
          <pc:docMk/>
          <pc:sldMk cId="0" sldId="330"/>
        </pc:sldMkLst>
      </pc:sldChg>
      <pc:sldChg chg="add del">
        <pc:chgData name="한탁 김" userId="6cc1225f1135a5b3" providerId="LiveId" clId="{38157139-CE75-4536-8612-C3D25208CAB3}" dt="2023-12-19T01:58:36.503" v="10159" actId="47"/>
        <pc:sldMkLst>
          <pc:docMk/>
          <pc:sldMk cId="0" sldId="331"/>
        </pc:sldMkLst>
      </pc:sldChg>
      <pc:sldChg chg="modSp mod">
        <pc:chgData name="한탁 김" userId="6cc1225f1135a5b3" providerId="LiveId" clId="{38157139-CE75-4536-8612-C3D25208CAB3}" dt="2023-12-19T04:22:15.825" v="16437" actId="20577"/>
        <pc:sldMkLst>
          <pc:docMk/>
          <pc:sldMk cId="0" sldId="332"/>
        </pc:sldMkLst>
        <pc:spChg chg="mod">
          <ac:chgData name="한탁 김" userId="6cc1225f1135a5b3" providerId="LiveId" clId="{38157139-CE75-4536-8612-C3D25208CAB3}" dt="2023-12-19T02:45:59.296" v="14288" actId="20577"/>
          <ac:spMkLst>
            <pc:docMk/>
            <pc:sldMk cId="0" sldId="332"/>
            <ac:spMk id="2" creationId="{2F029877-ABEB-737B-C395-3BC1D2A1E7D3}"/>
          </ac:spMkLst>
        </pc:spChg>
        <pc:spChg chg="mod">
          <ac:chgData name="한탁 김" userId="6cc1225f1135a5b3" providerId="LiveId" clId="{38157139-CE75-4536-8612-C3D25208CAB3}" dt="2023-12-19T04:22:15.825" v="16437" actId="20577"/>
          <ac:spMkLst>
            <pc:docMk/>
            <pc:sldMk cId="0" sldId="332"/>
            <ac:spMk id="12" creationId="{1A570C16-3FFF-6AA7-7698-B9DF79459460}"/>
          </ac:spMkLst>
        </pc:spChg>
        <pc:spChg chg="mod">
          <ac:chgData name="한탁 김" userId="6cc1225f1135a5b3" providerId="LiveId" clId="{38157139-CE75-4536-8612-C3D25208CAB3}" dt="2023-12-19T02:38:32.024" v="13020" actId="14100"/>
          <ac:spMkLst>
            <pc:docMk/>
            <pc:sldMk cId="0" sldId="332"/>
            <ac:spMk id="13" creationId="{06D8D91A-EBF8-D229-2834-F1E9AF6CBF9B}"/>
          </ac:spMkLst>
        </pc:spChg>
      </pc:sldChg>
      <pc:sldChg chg="modSp del mod">
        <pc:chgData name="한탁 김" userId="6cc1225f1135a5b3" providerId="LiveId" clId="{38157139-CE75-4536-8612-C3D25208CAB3}" dt="2023-12-19T04:21:05.673" v="16408" actId="47"/>
        <pc:sldMkLst>
          <pc:docMk/>
          <pc:sldMk cId="0" sldId="333"/>
        </pc:sldMkLst>
        <pc:spChg chg="mod">
          <ac:chgData name="한탁 김" userId="6cc1225f1135a5b3" providerId="LiveId" clId="{38157139-CE75-4536-8612-C3D25208CAB3}" dt="2023-12-19T03:42:53.149" v="14856" actId="1076"/>
          <ac:spMkLst>
            <pc:docMk/>
            <pc:sldMk cId="0" sldId="333"/>
            <ac:spMk id="2" creationId="{EF313ED5-DE6B-C472-9A16-1BA1D24C601D}"/>
          </ac:spMkLst>
        </pc:spChg>
        <pc:spChg chg="mod">
          <ac:chgData name="한탁 김" userId="6cc1225f1135a5b3" providerId="LiveId" clId="{38157139-CE75-4536-8612-C3D25208CAB3}" dt="2023-12-19T03:42:53.149" v="14856" actId="1076"/>
          <ac:spMkLst>
            <pc:docMk/>
            <pc:sldMk cId="0" sldId="333"/>
            <ac:spMk id="5" creationId="{CA33381E-CC8E-93CA-95BE-7A62520C3173}"/>
          </ac:spMkLst>
        </pc:spChg>
        <pc:spChg chg="mod">
          <ac:chgData name="한탁 김" userId="6cc1225f1135a5b3" providerId="LiveId" clId="{38157139-CE75-4536-8612-C3D25208CAB3}" dt="2023-12-19T03:42:53.149" v="14856" actId="1076"/>
          <ac:spMkLst>
            <pc:docMk/>
            <pc:sldMk cId="0" sldId="333"/>
            <ac:spMk id="11" creationId="{BE2AC960-EC9A-411D-0AAC-3988A35DC7A1}"/>
          </ac:spMkLst>
        </pc:spChg>
        <pc:spChg chg="mod">
          <ac:chgData name="한탁 김" userId="6cc1225f1135a5b3" providerId="LiveId" clId="{38157139-CE75-4536-8612-C3D25208CAB3}" dt="2023-12-19T03:43:03.171" v="14858" actId="20577"/>
          <ac:spMkLst>
            <pc:docMk/>
            <pc:sldMk cId="0" sldId="333"/>
            <ac:spMk id="12" creationId="{8A9B3E03-822C-3732-6AAF-A95519DD175A}"/>
          </ac:spMkLst>
        </pc:spChg>
      </pc:sldChg>
      <pc:sldChg chg="addSp delSp modSp mod">
        <pc:chgData name="한탁 김" userId="6cc1225f1135a5b3" providerId="LiveId" clId="{38157139-CE75-4536-8612-C3D25208CAB3}" dt="2023-12-19T04:38:20.636" v="17690" actId="1076"/>
        <pc:sldMkLst>
          <pc:docMk/>
          <pc:sldMk cId="0" sldId="334"/>
        </pc:sldMkLst>
        <pc:spChg chg="mod">
          <ac:chgData name="한탁 김" userId="6cc1225f1135a5b3" providerId="LiveId" clId="{38157139-CE75-4536-8612-C3D25208CAB3}" dt="2023-12-19T02:47:44.937" v="14301" actId="14100"/>
          <ac:spMkLst>
            <pc:docMk/>
            <pc:sldMk cId="0" sldId="334"/>
            <ac:spMk id="5" creationId="{77B147A6-F062-DFF3-6E7E-0F0706445011}"/>
          </ac:spMkLst>
        </pc:spChg>
        <pc:spChg chg="mod">
          <ac:chgData name="한탁 김" userId="6cc1225f1135a5b3" providerId="LiveId" clId="{38157139-CE75-4536-8612-C3D25208CAB3}" dt="2023-12-19T04:33:28.720" v="17507" actId="1076"/>
          <ac:spMkLst>
            <pc:docMk/>
            <pc:sldMk cId="0" sldId="334"/>
            <ac:spMk id="9" creationId="{DC979D13-638D-8632-EFA7-5573D66C765D}"/>
          </ac:spMkLst>
        </pc:spChg>
        <pc:spChg chg="mod">
          <ac:chgData name="한탁 김" userId="6cc1225f1135a5b3" providerId="LiveId" clId="{38157139-CE75-4536-8612-C3D25208CAB3}" dt="2023-12-19T04:22:10.940" v="16435" actId="20577"/>
          <ac:spMkLst>
            <pc:docMk/>
            <pc:sldMk cId="0" sldId="334"/>
            <ac:spMk id="12" creationId="{C6D33D5A-F991-A150-F738-280FE9581348}"/>
          </ac:spMkLst>
        </pc:spChg>
        <pc:spChg chg="del">
          <ac:chgData name="한탁 김" userId="6cc1225f1135a5b3" providerId="LiveId" clId="{38157139-CE75-4536-8612-C3D25208CAB3}" dt="2023-12-19T02:47:17.406" v="14289" actId="478"/>
          <ac:spMkLst>
            <pc:docMk/>
            <pc:sldMk cId="0" sldId="334"/>
            <ac:spMk id="13" creationId="{DD22D6A8-5195-C9F6-6A3B-F532324AC75A}"/>
          </ac:spMkLst>
        </pc:spChg>
        <pc:spChg chg="add mod ord">
          <ac:chgData name="한탁 김" userId="6cc1225f1135a5b3" providerId="LiveId" clId="{38157139-CE75-4536-8612-C3D25208CAB3}" dt="2023-12-19T04:38:20.636" v="17690" actId="1076"/>
          <ac:spMkLst>
            <pc:docMk/>
            <pc:sldMk cId="0" sldId="334"/>
            <ac:spMk id="16" creationId="{9474AF50-C626-D5F3-6BE1-F06DA95EC0D5}"/>
          </ac:spMkLst>
        </pc:spChg>
        <pc:spChg chg="add del mod">
          <ac:chgData name="한탁 김" userId="6cc1225f1135a5b3" providerId="LiveId" clId="{38157139-CE75-4536-8612-C3D25208CAB3}" dt="2023-12-19T03:13:57.407" v="14812" actId="21"/>
          <ac:spMkLst>
            <pc:docMk/>
            <pc:sldMk cId="0" sldId="334"/>
            <ac:spMk id="18" creationId="{4C51B275-0866-8DB2-F23D-5195C139F197}"/>
          </ac:spMkLst>
        </pc:spChg>
        <pc:spChg chg="add del mod">
          <ac:chgData name="한탁 김" userId="6cc1225f1135a5b3" providerId="LiveId" clId="{38157139-CE75-4536-8612-C3D25208CAB3}" dt="2023-12-19T03:13:57.407" v="14812" actId="21"/>
          <ac:spMkLst>
            <pc:docMk/>
            <pc:sldMk cId="0" sldId="334"/>
            <ac:spMk id="19" creationId="{39939565-D968-F986-9B79-A11136FE1282}"/>
          </ac:spMkLst>
        </pc:spChg>
        <pc:spChg chg="add del mod">
          <ac:chgData name="한탁 김" userId="6cc1225f1135a5b3" providerId="LiveId" clId="{38157139-CE75-4536-8612-C3D25208CAB3}" dt="2023-12-19T04:31:29.107" v="17444" actId="21"/>
          <ac:spMkLst>
            <pc:docMk/>
            <pc:sldMk cId="0" sldId="334"/>
            <ac:spMk id="22" creationId="{D8CD7571-04E5-172C-615D-2F4B4439F5DD}"/>
          </ac:spMkLst>
        </pc:spChg>
        <pc:spChg chg="add mod">
          <ac:chgData name="한탁 김" userId="6cc1225f1135a5b3" providerId="LiveId" clId="{38157139-CE75-4536-8612-C3D25208CAB3}" dt="2023-12-19T04:37:34.316" v="17685" actId="1076"/>
          <ac:spMkLst>
            <pc:docMk/>
            <pc:sldMk cId="0" sldId="334"/>
            <ac:spMk id="23" creationId="{D187A399-A3E3-4999-09CA-677C13BD7314}"/>
          </ac:spMkLst>
        </pc:spChg>
        <pc:spChg chg="add mod">
          <ac:chgData name="한탁 김" userId="6cc1225f1135a5b3" providerId="LiveId" clId="{38157139-CE75-4536-8612-C3D25208CAB3}" dt="2023-12-19T04:37:25.384" v="17684" actId="1076"/>
          <ac:spMkLst>
            <pc:docMk/>
            <pc:sldMk cId="0" sldId="334"/>
            <ac:spMk id="25" creationId="{45B6B221-76B9-4FA0-D066-2682D5DB7493}"/>
          </ac:spMkLst>
        </pc:spChg>
        <pc:spChg chg="del">
          <ac:chgData name="한탁 김" userId="6cc1225f1135a5b3" providerId="LiveId" clId="{38157139-CE75-4536-8612-C3D25208CAB3}" dt="2023-12-19T02:47:17.406" v="14289" actId="478"/>
          <ac:spMkLst>
            <pc:docMk/>
            <pc:sldMk cId="0" sldId="334"/>
            <ac:spMk id="42" creationId="{105905F3-E1F2-BC82-EDF1-06A54E351435}"/>
          </ac:spMkLst>
        </pc:spChg>
        <pc:grpChg chg="add mod">
          <ac:chgData name="한탁 김" userId="6cc1225f1135a5b3" providerId="LiveId" clId="{38157139-CE75-4536-8612-C3D25208CAB3}" dt="2023-12-19T04:38:20.636" v="17690" actId="1076"/>
          <ac:grpSpMkLst>
            <pc:docMk/>
            <pc:sldMk cId="0" sldId="334"/>
            <ac:grpSpMk id="2" creationId="{D832EEE8-1449-66E7-6E8C-2FAFD3206896}"/>
          </ac:grpSpMkLst>
        </pc:grpChg>
        <pc:graphicFrameChg chg="add del mod">
          <ac:chgData name="한탁 김" userId="6cc1225f1135a5b3" providerId="LiveId" clId="{38157139-CE75-4536-8612-C3D25208CAB3}" dt="2023-12-19T02:49:44.368" v="14305" actId="478"/>
          <ac:graphicFrameMkLst>
            <pc:docMk/>
            <pc:sldMk cId="0" sldId="334"/>
            <ac:graphicFrameMk id="11" creationId="{2ACB3BEB-3AA8-5E79-8FFF-DDBEF1EDF495}"/>
          </ac:graphicFrameMkLst>
        </pc:graphicFrameChg>
        <pc:graphicFrameChg chg="del">
          <ac:chgData name="한탁 김" userId="6cc1225f1135a5b3" providerId="LiveId" clId="{38157139-CE75-4536-8612-C3D25208CAB3}" dt="2023-12-19T02:47:17.406" v="14289" actId="478"/>
          <ac:graphicFrameMkLst>
            <pc:docMk/>
            <pc:sldMk cId="0" sldId="334"/>
            <ac:graphicFrameMk id="14" creationId="{2AD28E1B-9FC8-E73D-F466-27868FF01858}"/>
          </ac:graphicFrameMkLst>
        </pc:graphicFrameChg>
        <pc:graphicFrameChg chg="add del mod modGraphic">
          <ac:chgData name="한탁 김" userId="6cc1225f1135a5b3" providerId="LiveId" clId="{38157139-CE75-4536-8612-C3D25208CAB3}" dt="2023-12-19T03:13:57.407" v="14812" actId="21"/>
          <ac:graphicFrameMkLst>
            <pc:docMk/>
            <pc:sldMk cId="0" sldId="334"/>
            <ac:graphicFrameMk id="15" creationId="{9509A4A9-6CA7-8F2C-EBD9-8BB052F2A81D}"/>
          </ac:graphicFrameMkLst>
        </pc:graphicFrameChg>
        <pc:graphicFrameChg chg="add del mod modGraphic">
          <ac:chgData name="한탁 김" userId="6cc1225f1135a5b3" providerId="LiveId" clId="{38157139-CE75-4536-8612-C3D25208CAB3}" dt="2023-12-19T03:13:57.407" v="14812" actId="21"/>
          <ac:graphicFrameMkLst>
            <pc:docMk/>
            <pc:sldMk cId="0" sldId="334"/>
            <ac:graphicFrameMk id="17" creationId="{C0E064A4-827A-6592-3707-3BAC6C2D9B61}"/>
          </ac:graphicFrameMkLst>
        </pc:graphicFrameChg>
        <pc:graphicFrameChg chg="add del mod">
          <ac:chgData name="한탁 김" userId="6cc1225f1135a5b3" providerId="LiveId" clId="{38157139-CE75-4536-8612-C3D25208CAB3}" dt="2023-12-19T04:31:29.107" v="17444" actId="21"/>
          <ac:graphicFrameMkLst>
            <pc:docMk/>
            <pc:sldMk cId="0" sldId="334"/>
            <ac:graphicFrameMk id="20" creationId="{7A8F3453-60EB-4BF0-503D-30EE251839AE}"/>
          </ac:graphicFrameMkLst>
        </pc:graphicFrameChg>
        <pc:graphicFrameChg chg="add mod modGraphic">
          <ac:chgData name="한탁 김" userId="6cc1225f1135a5b3" providerId="LiveId" clId="{38157139-CE75-4536-8612-C3D25208CAB3}" dt="2023-12-19T04:37:42.989" v="17687" actId="14100"/>
          <ac:graphicFrameMkLst>
            <pc:docMk/>
            <pc:sldMk cId="0" sldId="334"/>
            <ac:graphicFrameMk id="21" creationId="{BEE423E1-543B-63D4-1DF2-FFEF98353732}"/>
          </ac:graphicFrameMkLst>
        </pc:graphicFrameChg>
        <pc:graphicFrameChg chg="add mod modGraphic">
          <ac:chgData name="한탁 김" userId="6cc1225f1135a5b3" providerId="LiveId" clId="{38157139-CE75-4536-8612-C3D25208CAB3}" dt="2023-12-19T04:37:25.384" v="17684" actId="1076"/>
          <ac:graphicFrameMkLst>
            <pc:docMk/>
            <pc:sldMk cId="0" sldId="334"/>
            <ac:graphicFrameMk id="24" creationId="{CFFA39CD-A4EA-674A-D1C1-FE2A56459740}"/>
          </ac:graphicFrameMkLst>
        </pc:graphicFrameChg>
        <pc:picChg chg="del">
          <ac:chgData name="한탁 김" userId="6cc1225f1135a5b3" providerId="LiveId" clId="{38157139-CE75-4536-8612-C3D25208CAB3}" dt="2023-12-19T02:47:17.406" v="14289" actId="478"/>
          <ac:picMkLst>
            <pc:docMk/>
            <pc:sldMk cId="0" sldId="334"/>
            <ac:picMk id="21519" creationId="{E358E0AF-20C6-68CF-87B1-FEF54E855A54}"/>
          </ac:picMkLst>
        </pc:picChg>
      </pc:sldChg>
      <pc:sldChg chg="addSp delSp modSp mod">
        <pc:chgData name="한탁 김" userId="6cc1225f1135a5b3" providerId="LiveId" clId="{38157139-CE75-4536-8612-C3D25208CAB3}" dt="2023-12-19T04:27:24.170" v="16798" actId="20577"/>
        <pc:sldMkLst>
          <pc:docMk/>
          <pc:sldMk cId="0" sldId="337"/>
        </pc:sldMkLst>
        <pc:spChg chg="add mod">
          <ac:chgData name="한탁 김" userId="6cc1225f1135a5b3" providerId="LiveId" clId="{38157139-CE75-4536-8612-C3D25208CAB3}" dt="2023-12-19T04:20:38.248" v="16407" actId="207"/>
          <ac:spMkLst>
            <pc:docMk/>
            <pc:sldMk cId="0" sldId="337"/>
            <ac:spMk id="9" creationId="{7F928E62-FF42-97BD-A8AE-02E2CDB5E7E3}"/>
          </ac:spMkLst>
        </pc:spChg>
        <pc:spChg chg="mod">
          <ac:chgData name="한탁 김" userId="6cc1225f1135a5b3" providerId="LiveId" clId="{38157139-CE75-4536-8612-C3D25208CAB3}" dt="2023-12-19T04:27:24.170" v="16798" actId="20577"/>
          <ac:spMkLst>
            <pc:docMk/>
            <pc:sldMk cId="0" sldId="337"/>
            <ac:spMk id="12" creationId="{D1B784D0-4131-4F09-3F28-0880906E169B}"/>
          </ac:spMkLst>
        </pc:spChg>
        <pc:spChg chg="del mod">
          <ac:chgData name="한탁 김" userId="6cc1225f1135a5b3" providerId="LiveId" clId="{38157139-CE75-4536-8612-C3D25208CAB3}" dt="2023-12-19T03:44:09.217" v="14868" actId="478"/>
          <ac:spMkLst>
            <pc:docMk/>
            <pc:sldMk cId="0" sldId="337"/>
            <ac:spMk id="13" creationId="{AA09304D-E4FD-961E-56AB-EEBE80F8212F}"/>
          </ac:spMkLst>
        </pc:spChg>
        <pc:spChg chg="del">
          <ac:chgData name="한탁 김" userId="6cc1225f1135a5b3" providerId="LiveId" clId="{38157139-CE75-4536-8612-C3D25208CAB3}" dt="2023-12-19T03:44:31.485" v="14874" actId="478"/>
          <ac:spMkLst>
            <pc:docMk/>
            <pc:sldMk cId="0" sldId="337"/>
            <ac:spMk id="15" creationId="{AC0A020C-9B6B-E5DB-7C4D-735EB4D65463}"/>
          </ac:spMkLst>
        </pc:spChg>
        <pc:spChg chg="add mod">
          <ac:chgData name="한탁 김" userId="6cc1225f1135a5b3" providerId="LiveId" clId="{38157139-CE75-4536-8612-C3D25208CAB3}" dt="2023-12-19T04:09:38.800" v="15255" actId="20577"/>
          <ac:spMkLst>
            <pc:docMk/>
            <pc:sldMk cId="0" sldId="337"/>
            <ac:spMk id="23" creationId="{809EF498-220E-9417-7A62-978D2DBA8B26}"/>
          </ac:spMkLst>
        </pc:spChg>
        <pc:spChg chg="add mod">
          <ac:chgData name="한탁 김" userId="6cc1225f1135a5b3" providerId="LiveId" clId="{38157139-CE75-4536-8612-C3D25208CAB3}" dt="2023-12-19T04:10:22.690" v="15269" actId="1076"/>
          <ac:spMkLst>
            <pc:docMk/>
            <pc:sldMk cId="0" sldId="337"/>
            <ac:spMk id="24" creationId="{BC0830C8-CF22-5DC3-CAF3-05399D838C41}"/>
          </ac:spMkLst>
        </pc:spChg>
        <pc:graphicFrameChg chg="del modGraphic">
          <ac:chgData name="한탁 김" userId="6cc1225f1135a5b3" providerId="LiveId" clId="{38157139-CE75-4536-8612-C3D25208CAB3}" dt="2023-12-19T03:43:47.560" v="14863" actId="478"/>
          <ac:graphicFrameMkLst>
            <pc:docMk/>
            <pc:sldMk cId="0" sldId="337"/>
            <ac:graphicFrameMk id="19" creationId="{30FC86E2-AB27-7E15-AF18-8D823846605A}"/>
          </ac:graphicFrameMkLst>
        </pc:graphicFrameChg>
        <pc:picChg chg="add del mod">
          <ac:chgData name="한탁 김" userId="6cc1225f1135a5b3" providerId="LiveId" clId="{38157139-CE75-4536-8612-C3D25208CAB3}" dt="2023-12-19T04:01:05.993" v="14998" actId="478"/>
          <ac:picMkLst>
            <pc:docMk/>
            <pc:sldMk cId="0" sldId="337"/>
            <ac:picMk id="5" creationId="{5DC53143-4DE0-3EDD-2FD4-AED5F44703E5}"/>
          </ac:picMkLst>
        </pc:picChg>
        <pc:picChg chg="add del mod">
          <ac:chgData name="한탁 김" userId="6cc1225f1135a5b3" providerId="LiveId" clId="{38157139-CE75-4536-8612-C3D25208CAB3}" dt="2023-12-19T03:53:56.188" v="14982" actId="22"/>
          <ac:picMkLst>
            <pc:docMk/>
            <pc:sldMk cId="0" sldId="337"/>
            <ac:picMk id="14" creationId="{60230998-E2B2-3124-60D7-6D2282739E4D}"/>
          </ac:picMkLst>
        </pc:picChg>
        <pc:picChg chg="add del mod">
          <ac:chgData name="한탁 김" userId="6cc1225f1135a5b3" providerId="LiveId" clId="{38157139-CE75-4536-8612-C3D25208CAB3}" dt="2023-12-19T04:01:54.767" v="15006" actId="478"/>
          <ac:picMkLst>
            <pc:docMk/>
            <pc:sldMk cId="0" sldId="337"/>
            <ac:picMk id="17" creationId="{F45140C1-04DA-6472-FCFC-878C6AD11087}"/>
          </ac:picMkLst>
        </pc:picChg>
        <pc:picChg chg="add mod">
          <ac:chgData name="한탁 김" userId="6cc1225f1135a5b3" providerId="LiveId" clId="{38157139-CE75-4536-8612-C3D25208CAB3}" dt="2023-12-19T04:02:32.206" v="15011" actId="1076"/>
          <ac:picMkLst>
            <pc:docMk/>
            <pc:sldMk cId="0" sldId="337"/>
            <ac:picMk id="20" creationId="{545282D2-62E9-EAE3-CBAB-2E35E390533F}"/>
          </ac:picMkLst>
        </pc:picChg>
        <pc:picChg chg="add mod">
          <ac:chgData name="한탁 김" userId="6cc1225f1135a5b3" providerId="LiveId" clId="{38157139-CE75-4536-8612-C3D25208CAB3}" dt="2023-12-19T04:10:12.251" v="15268" actId="14100"/>
          <ac:picMkLst>
            <pc:docMk/>
            <pc:sldMk cId="0" sldId="337"/>
            <ac:picMk id="22" creationId="{0B9A5D65-BABB-C918-6340-03DCCE40C4D8}"/>
          </ac:picMkLst>
        </pc:picChg>
        <pc:picChg chg="del">
          <ac:chgData name="한탁 김" userId="6cc1225f1135a5b3" providerId="LiveId" clId="{38157139-CE75-4536-8612-C3D25208CAB3}" dt="2023-12-19T03:19:19.841" v="14854" actId="478"/>
          <ac:picMkLst>
            <pc:docMk/>
            <pc:sldMk cId="0" sldId="337"/>
            <ac:picMk id="23566" creationId="{096E7978-788F-CEA0-9C54-C43C2D8D52B6}"/>
          </ac:picMkLst>
        </pc:picChg>
      </pc:sldChg>
      <pc:sldChg chg="del">
        <pc:chgData name="한탁 김" userId="6cc1225f1135a5b3" providerId="LiveId" clId="{38157139-CE75-4536-8612-C3D25208CAB3}" dt="2023-12-19T04:05:15.497" v="15092" actId="47"/>
        <pc:sldMkLst>
          <pc:docMk/>
          <pc:sldMk cId="0" sldId="338"/>
        </pc:sldMkLst>
      </pc:sldChg>
      <pc:sldChg chg="addSp delSp modSp mod">
        <pc:chgData name="한탁 김" userId="6cc1225f1135a5b3" providerId="LiveId" clId="{38157139-CE75-4536-8612-C3D25208CAB3}" dt="2023-12-18T18:10:21.007" v="464" actId="255"/>
        <pc:sldMkLst>
          <pc:docMk/>
          <pc:sldMk cId="4274094266" sldId="339"/>
        </pc:sldMkLst>
        <pc:spChg chg="mod">
          <ac:chgData name="한탁 김" userId="6cc1225f1135a5b3" providerId="LiveId" clId="{38157139-CE75-4536-8612-C3D25208CAB3}" dt="2023-12-18T18:10:21.007" v="464" actId="255"/>
          <ac:spMkLst>
            <pc:docMk/>
            <pc:sldMk cId="4274094266" sldId="339"/>
            <ac:spMk id="8" creationId="{44D853FD-A34D-E687-303A-234EDE38C344}"/>
          </ac:spMkLst>
        </pc:spChg>
        <pc:grpChg chg="add mod">
          <ac:chgData name="한탁 김" userId="6cc1225f1135a5b3" providerId="LiveId" clId="{38157139-CE75-4536-8612-C3D25208CAB3}" dt="2023-12-18T18:10:07.559" v="461" actId="1076"/>
          <ac:grpSpMkLst>
            <pc:docMk/>
            <pc:sldMk cId="4274094266" sldId="339"/>
            <ac:grpSpMk id="13" creationId="{CF6B8A7F-DD84-1A7D-B3BD-8A6847B3724E}"/>
          </ac:grpSpMkLst>
        </pc:grpChg>
        <pc:picChg chg="add del mod modCrop">
          <ac:chgData name="한탁 김" userId="6cc1225f1135a5b3" providerId="LiveId" clId="{38157139-CE75-4536-8612-C3D25208CAB3}" dt="2023-12-18T18:01:02.234" v="338" actId="478"/>
          <ac:picMkLst>
            <pc:docMk/>
            <pc:sldMk cId="4274094266" sldId="339"/>
            <ac:picMk id="3" creationId="{A3944EA2-2ED8-70B6-97B1-98FF468AE6FC}"/>
          </ac:picMkLst>
        </pc:picChg>
        <pc:picChg chg="del">
          <ac:chgData name="한탁 김" userId="6cc1225f1135a5b3" providerId="LiveId" clId="{38157139-CE75-4536-8612-C3D25208CAB3}" dt="2023-12-18T17:58:01.942" v="307" actId="478"/>
          <ac:picMkLst>
            <pc:docMk/>
            <pc:sldMk cId="4274094266" sldId="339"/>
            <ac:picMk id="7" creationId="{E1609CF4-3576-146F-A858-421F2B0B7FBD}"/>
          </ac:picMkLst>
        </pc:picChg>
        <pc:picChg chg="add del mod">
          <ac:chgData name="한탁 김" userId="6cc1225f1135a5b3" providerId="LiveId" clId="{38157139-CE75-4536-8612-C3D25208CAB3}" dt="2023-12-18T18:02:03.588" v="351" actId="478"/>
          <ac:picMkLst>
            <pc:docMk/>
            <pc:sldMk cId="4274094266" sldId="339"/>
            <ac:picMk id="9" creationId="{E112B226-4DF7-E1CF-789D-EBBC2D4D8C5F}"/>
          </ac:picMkLst>
        </pc:picChg>
        <pc:picChg chg="add mod modCrop">
          <ac:chgData name="한탁 김" userId="6cc1225f1135a5b3" providerId="LiveId" clId="{38157139-CE75-4536-8612-C3D25208CAB3}" dt="2023-12-18T18:02:21.498" v="353" actId="164"/>
          <ac:picMkLst>
            <pc:docMk/>
            <pc:sldMk cId="4274094266" sldId="339"/>
            <ac:picMk id="11" creationId="{D0A0C2E8-731A-11A3-150C-FF15CF8AF9F9}"/>
          </ac:picMkLst>
        </pc:picChg>
        <pc:picChg chg="add mod modCrop">
          <ac:chgData name="한탁 김" userId="6cc1225f1135a5b3" providerId="LiveId" clId="{38157139-CE75-4536-8612-C3D25208CAB3}" dt="2023-12-18T18:02:21.498" v="353" actId="164"/>
          <ac:picMkLst>
            <pc:docMk/>
            <pc:sldMk cId="4274094266" sldId="339"/>
            <ac:picMk id="12" creationId="{4D1ABAF6-351F-BE6E-C75E-0B67BC7DD254}"/>
          </ac:picMkLst>
        </pc:picChg>
      </pc:sldChg>
      <pc:sldChg chg="addSp delSp modSp add mod">
        <pc:chgData name="한탁 김" userId="6cc1225f1135a5b3" providerId="LiveId" clId="{38157139-CE75-4536-8612-C3D25208CAB3}" dt="2023-12-19T04:27:36.445" v="16821" actId="20577"/>
        <pc:sldMkLst>
          <pc:docMk/>
          <pc:sldMk cId="0" sldId="340"/>
        </pc:sldMkLst>
        <pc:spChg chg="add del mod">
          <ac:chgData name="한탁 김" userId="6cc1225f1135a5b3" providerId="LiveId" clId="{38157139-CE75-4536-8612-C3D25208CAB3}" dt="2023-12-18T17:46:54.982" v="105" actId="21"/>
          <ac:spMkLst>
            <pc:docMk/>
            <pc:sldMk cId="0" sldId="340"/>
            <ac:spMk id="2" creationId="{77116B64-13B3-F243-5952-2F265EEBDAD9}"/>
          </ac:spMkLst>
        </pc:spChg>
        <pc:spChg chg="add del mod">
          <ac:chgData name="한탁 김" userId="6cc1225f1135a5b3" providerId="LiveId" clId="{38157139-CE75-4536-8612-C3D25208CAB3}" dt="2023-12-18T19:53:51.035" v="2538" actId="478"/>
          <ac:spMkLst>
            <pc:docMk/>
            <pc:sldMk cId="0" sldId="340"/>
            <ac:spMk id="2" creationId="{7AEC2206-3162-E95B-5F25-CDCF6CCBDE5A}"/>
          </ac:spMkLst>
        </pc:spChg>
        <pc:spChg chg="add del mod">
          <ac:chgData name="한탁 김" userId="6cc1225f1135a5b3" providerId="LiveId" clId="{38157139-CE75-4536-8612-C3D25208CAB3}" dt="2023-12-18T17:52:19.215" v="202" actId="478"/>
          <ac:spMkLst>
            <pc:docMk/>
            <pc:sldMk cId="0" sldId="340"/>
            <ac:spMk id="3" creationId="{5853A76C-9AF5-570A-6357-E79C0AD4A31F}"/>
          </ac:spMkLst>
        </pc:spChg>
        <pc:spChg chg="add mod">
          <ac:chgData name="한탁 김" userId="6cc1225f1135a5b3" providerId="LiveId" clId="{38157139-CE75-4536-8612-C3D25208CAB3}" dt="2023-12-18T19:56:55.002" v="2570" actId="1076"/>
          <ac:spMkLst>
            <pc:docMk/>
            <pc:sldMk cId="0" sldId="340"/>
            <ac:spMk id="3" creationId="{A6A622B5-6B31-A676-0A02-361302D28B07}"/>
          </ac:spMkLst>
        </pc:spChg>
        <pc:spChg chg="mod topLvl">
          <ac:chgData name="한탁 김" userId="6cc1225f1135a5b3" providerId="LiveId" clId="{38157139-CE75-4536-8612-C3D25208CAB3}" dt="2023-12-18T19:53:05.551" v="2531" actId="1076"/>
          <ac:spMkLst>
            <pc:docMk/>
            <pc:sldMk cId="0" sldId="340"/>
            <ac:spMk id="4" creationId="{673CD5F9-6D8A-6FE9-ED22-E856D3E5B012}"/>
          </ac:spMkLst>
        </pc:spChg>
        <pc:spChg chg="mod topLvl">
          <ac:chgData name="한탁 김" userId="6cc1225f1135a5b3" providerId="LiveId" clId="{38157139-CE75-4536-8612-C3D25208CAB3}" dt="2023-12-18T19:56:55.002" v="2570" actId="1076"/>
          <ac:spMkLst>
            <pc:docMk/>
            <pc:sldMk cId="0" sldId="340"/>
            <ac:spMk id="5" creationId="{A41110E2-E1A0-7D7C-1C37-CEAD1F889A2C}"/>
          </ac:spMkLst>
        </pc:spChg>
        <pc:spChg chg="add del mod">
          <ac:chgData name="한탁 김" userId="6cc1225f1135a5b3" providerId="LiveId" clId="{38157139-CE75-4536-8612-C3D25208CAB3}" dt="2023-12-18T17:49:14.320" v="114" actId="478"/>
          <ac:spMkLst>
            <pc:docMk/>
            <pc:sldMk cId="0" sldId="340"/>
            <ac:spMk id="6" creationId="{11344533-9B46-37F5-E35B-6B6E0222F510}"/>
          </ac:spMkLst>
        </pc:spChg>
        <pc:spChg chg="add mod">
          <ac:chgData name="한탁 김" userId="6cc1225f1135a5b3" providerId="LiveId" clId="{38157139-CE75-4536-8612-C3D25208CAB3}" dt="2023-12-18T17:52:16.772" v="201" actId="1076"/>
          <ac:spMkLst>
            <pc:docMk/>
            <pc:sldMk cId="0" sldId="340"/>
            <ac:spMk id="10" creationId="{539AF96E-3B0C-DDC0-78BD-D420676A899F}"/>
          </ac:spMkLst>
        </pc:spChg>
        <pc:spChg chg="mod">
          <ac:chgData name="한탁 김" userId="6cc1225f1135a5b3" providerId="LiveId" clId="{38157139-CE75-4536-8612-C3D25208CAB3}" dt="2023-12-18T19:49:39.198" v="2510" actId="165"/>
          <ac:spMkLst>
            <pc:docMk/>
            <pc:sldMk cId="0" sldId="340"/>
            <ac:spMk id="11" creationId="{827DB3BC-7231-3C70-E1B1-E6986D3F1691}"/>
          </ac:spMkLst>
        </pc:spChg>
        <pc:spChg chg="add mod">
          <ac:chgData name="한탁 김" userId="6cc1225f1135a5b3" providerId="LiveId" clId="{38157139-CE75-4536-8612-C3D25208CAB3}" dt="2023-12-18T17:52:16.772" v="201" actId="1076"/>
          <ac:spMkLst>
            <pc:docMk/>
            <pc:sldMk cId="0" sldId="340"/>
            <ac:spMk id="12" creationId="{6F176106-A87D-BF79-68EC-877FF37846DC}"/>
          </ac:spMkLst>
        </pc:spChg>
        <pc:spChg chg="add del mod">
          <ac:chgData name="한탁 김" userId="6cc1225f1135a5b3" providerId="LiveId" clId="{38157139-CE75-4536-8612-C3D25208CAB3}" dt="2023-12-18T17:53:34.921" v="224" actId="21"/>
          <ac:spMkLst>
            <pc:docMk/>
            <pc:sldMk cId="0" sldId="340"/>
            <ac:spMk id="13" creationId="{3CB6CF08-5D15-0D1D-0D4A-C7B3D44A8F38}"/>
          </ac:spMkLst>
        </pc:spChg>
        <pc:spChg chg="add del mod">
          <ac:chgData name="한탁 김" userId="6cc1225f1135a5b3" providerId="LiveId" clId="{38157139-CE75-4536-8612-C3D25208CAB3}" dt="2023-12-18T19:53:32.708" v="2533" actId="478"/>
          <ac:spMkLst>
            <pc:docMk/>
            <pc:sldMk cId="0" sldId="340"/>
            <ac:spMk id="13" creationId="{8497A881-8C7D-8434-D460-952CCBC13425}"/>
          </ac:spMkLst>
        </pc:spChg>
        <pc:spChg chg="add del mod">
          <ac:chgData name="한탁 김" userId="6cc1225f1135a5b3" providerId="LiveId" clId="{38157139-CE75-4536-8612-C3D25208CAB3}" dt="2023-12-18T19:56:26.366" v="2566" actId="478"/>
          <ac:spMkLst>
            <pc:docMk/>
            <pc:sldMk cId="0" sldId="340"/>
            <ac:spMk id="14" creationId="{5349660E-5CD4-B148-95E0-FCDFDC2B89C5}"/>
          </ac:spMkLst>
        </pc:spChg>
        <pc:spChg chg="add mod">
          <ac:chgData name="한탁 김" userId="6cc1225f1135a5b3" providerId="LiveId" clId="{38157139-CE75-4536-8612-C3D25208CAB3}" dt="2023-12-18T19:56:55.002" v="2570" actId="1076"/>
          <ac:spMkLst>
            <pc:docMk/>
            <pc:sldMk cId="0" sldId="340"/>
            <ac:spMk id="15" creationId="{C5234D45-E7FA-B343-BDD7-9B16F081194A}"/>
          </ac:spMkLst>
        </pc:spChg>
        <pc:spChg chg="add mod">
          <ac:chgData name="한탁 김" userId="6cc1225f1135a5b3" providerId="LiveId" clId="{38157139-CE75-4536-8612-C3D25208CAB3}" dt="2023-12-18T19:54:26.341" v="2542" actId="1076"/>
          <ac:spMkLst>
            <pc:docMk/>
            <pc:sldMk cId="0" sldId="340"/>
            <ac:spMk id="16" creationId="{DE3F2366-E12A-7E62-5320-695A336ECD4E}"/>
          </ac:spMkLst>
        </pc:spChg>
        <pc:spChg chg="mod">
          <ac:chgData name="한탁 김" userId="6cc1225f1135a5b3" providerId="LiveId" clId="{38157139-CE75-4536-8612-C3D25208CAB3}" dt="2023-12-18T19:49:39.198" v="2510" actId="165"/>
          <ac:spMkLst>
            <pc:docMk/>
            <pc:sldMk cId="0" sldId="340"/>
            <ac:spMk id="17" creationId="{DE3AEB03-8A34-41A8-3201-13612A2D5C49}"/>
          </ac:spMkLst>
        </pc:spChg>
        <pc:spChg chg="mod">
          <ac:chgData name="한탁 김" userId="6cc1225f1135a5b3" providerId="LiveId" clId="{38157139-CE75-4536-8612-C3D25208CAB3}" dt="2023-12-18T19:49:39.198" v="2510" actId="165"/>
          <ac:spMkLst>
            <pc:docMk/>
            <pc:sldMk cId="0" sldId="340"/>
            <ac:spMk id="18" creationId="{C57B272C-CE8A-2346-687A-60F2BC5A3D22}"/>
          </ac:spMkLst>
        </pc:spChg>
        <pc:spChg chg="mod">
          <ac:chgData name="한탁 김" userId="6cc1225f1135a5b3" providerId="LiveId" clId="{38157139-CE75-4536-8612-C3D25208CAB3}" dt="2023-12-18T19:59:28.201" v="2608" actId="1035"/>
          <ac:spMkLst>
            <pc:docMk/>
            <pc:sldMk cId="0" sldId="340"/>
            <ac:spMk id="23" creationId="{12856699-49E7-8D9E-7FF8-C65D0638016C}"/>
          </ac:spMkLst>
        </pc:spChg>
        <pc:spChg chg="mod">
          <ac:chgData name="한탁 김" userId="6cc1225f1135a5b3" providerId="LiveId" clId="{38157139-CE75-4536-8612-C3D25208CAB3}" dt="2023-12-18T19:59:28.201" v="2608" actId="1035"/>
          <ac:spMkLst>
            <pc:docMk/>
            <pc:sldMk cId="0" sldId="340"/>
            <ac:spMk id="24" creationId="{6E8B627A-FA2A-0CED-430C-5563DF68A782}"/>
          </ac:spMkLst>
        </pc:spChg>
        <pc:spChg chg="del mod">
          <ac:chgData name="한탁 김" userId="6cc1225f1135a5b3" providerId="LiveId" clId="{38157139-CE75-4536-8612-C3D25208CAB3}" dt="2023-12-18T19:55:19.081" v="2549" actId="478"/>
          <ac:spMkLst>
            <pc:docMk/>
            <pc:sldMk cId="0" sldId="340"/>
            <ac:spMk id="26" creationId="{F6FB36AA-2719-05BA-BFDB-E37C1D82FCD5}"/>
          </ac:spMkLst>
        </pc:spChg>
        <pc:spChg chg="del mod">
          <ac:chgData name="한탁 김" userId="6cc1225f1135a5b3" providerId="LiveId" clId="{38157139-CE75-4536-8612-C3D25208CAB3}" dt="2023-12-18T19:55:39.175" v="2553" actId="478"/>
          <ac:spMkLst>
            <pc:docMk/>
            <pc:sldMk cId="0" sldId="340"/>
            <ac:spMk id="27" creationId="{28D34AB0-29EB-B9A2-7BFD-D91081566CE3}"/>
          </ac:spMkLst>
        </pc:spChg>
        <pc:spChg chg="mod">
          <ac:chgData name="한탁 김" userId="6cc1225f1135a5b3" providerId="LiveId" clId="{38157139-CE75-4536-8612-C3D25208CAB3}" dt="2023-12-18T19:59:28.201" v="2608" actId="1035"/>
          <ac:spMkLst>
            <pc:docMk/>
            <pc:sldMk cId="0" sldId="340"/>
            <ac:spMk id="29" creationId="{3C5B7090-FB1B-0D1B-1481-97CC461A7E79}"/>
          </ac:spMkLst>
        </pc:spChg>
        <pc:spChg chg="del mod">
          <ac:chgData name="한탁 김" userId="6cc1225f1135a5b3" providerId="LiveId" clId="{38157139-CE75-4536-8612-C3D25208CAB3}" dt="2023-12-18T19:55:58.760" v="2556" actId="478"/>
          <ac:spMkLst>
            <pc:docMk/>
            <pc:sldMk cId="0" sldId="340"/>
            <ac:spMk id="31" creationId="{46B2AD6A-D0BB-3B35-B58C-BC7FBAC8B7A5}"/>
          </ac:spMkLst>
        </pc:spChg>
        <pc:spChg chg="mod">
          <ac:chgData name="한탁 김" userId="6cc1225f1135a5b3" providerId="LiveId" clId="{38157139-CE75-4536-8612-C3D25208CAB3}" dt="2023-12-18T19:59:28.201" v="2608" actId="1035"/>
          <ac:spMkLst>
            <pc:docMk/>
            <pc:sldMk cId="0" sldId="340"/>
            <ac:spMk id="33" creationId="{BBA7628C-7816-7877-A654-B48D91590429}"/>
          </ac:spMkLst>
        </pc:spChg>
        <pc:spChg chg="mod">
          <ac:chgData name="한탁 김" userId="6cc1225f1135a5b3" providerId="LiveId" clId="{38157139-CE75-4536-8612-C3D25208CAB3}" dt="2023-12-18T19:59:28.201" v="2608" actId="1035"/>
          <ac:spMkLst>
            <pc:docMk/>
            <pc:sldMk cId="0" sldId="340"/>
            <ac:spMk id="34" creationId="{B95C6FF3-415B-B0CB-05CE-A889E619A298}"/>
          </ac:spMkLst>
        </pc:spChg>
        <pc:spChg chg="mod topLvl">
          <ac:chgData name="한탁 김" userId="6cc1225f1135a5b3" providerId="LiveId" clId="{38157139-CE75-4536-8612-C3D25208CAB3}" dt="2023-12-18T19:56:55.002" v="2570" actId="1076"/>
          <ac:spMkLst>
            <pc:docMk/>
            <pc:sldMk cId="0" sldId="340"/>
            <ac:spMk id="35" creationId="{F284964E-3882-9D00-8F93-79BC0D870212}"/>
          </ac:spMkLst>
        </pc:spChg>
        <pc:spChg chg="del mod topLvl">
          <ac:chgData name="한탁 김" userId="6cc1225f1135a5b3" providerId="LiveId" clId="{38157139-CE75-4536-8612-C3D25208CAB3}" dt="2023-12-18T19:54:04.055" v="2541" actId="478"/>
          <ac:spMkLst>
            <pc:docMk/>
            <pc:sldMk cId="0" sldId="340"/>
            <ac:spMk id="36" creationId="{61BFE413-D7A9-37FA-D681-F98E125DEDAC}"/>
          </ac:spMkLst>
        </pc:spChg>
        <pc:spChg chg="add del mod">
          <ac:chgData name="한탁 김" userId="6cc1225f1135a5b3" providerId="LiveId" clId="{38157139-CE75-4536-8612-C3D25208CAB3}" dt="2023-12-18T19:56:24.485" v="2565" actId="478"/>
          <ac:spMkLst>
            <pc:docMk/>
            <pc:sldMk cId="0" sldId="340"/>
            <ac:spMk id="37" creationId="{E9DEB38E-8DE3-2741-06F8-0B24E10A1CB1}"/>
          </ac:spMkLst>
        </pc:spChg>
        <pc:spChg chg="add mod">
          <ac:chgData name="한탁 김" userId="6cc1225f1135a5b3" providerId="LiveId" clId="{38157139-CE75-4536-8612-C3D25208CAB3}" dt="2023-12-18T19:59:28.201" v="2608" actId="1035"/>
          <ac:spMkLst>
            <pc:docMk/>
            <pc:sldMk cId="0" sldId="340"/>
            <ac:spMk id="38" creationId="{963C7CE9-91D1-7434-874F-F2C3F4AEE657}"/>
          </ac:spMkLst>
        </pc:spChg>
        <pc:spChg chg="add mod">
          <ac:chgData name="한탁 김" userId="6cc1225f1135a5b3" providerId="LiveId" clId="{38157139-CE75-4536-8612-C3D25208CAB3}" dt="2023-12-18T19:59:28.201" v="2608" actId="1035"/>
          <ac:spMkLst>
            <pc:docMk/>
            <pc:sldMk cId="0" sldId="340"/>
            <ac:spMk id="39" creationId="{8881CD3E-3C9C-2147-35F3-473C053027E2}"/>
          </ac:spMkLst>
        </pc:spChg>
        <pc:spChg chg="mod">
          <ac:chgData name="한탁 김" userId="6cc1225f1135a5b3" providerId="LiveId" clId="{38157139-CE75-4536-8612-C3D25208CAB3}" dt="2023-12-18T19:59:53.843" v="2610"/>
          <ac:spMkLst>
            <pc:docMk/>
            <pc:sldMk cId="0" sldId="340"/>
            <ac:spMk id="42" creationId="{EDCA63FF-25EA-3203-BB25-7CB623D4C011}"/>
          </ac:spMkLst>
        </pc:spChg>
        <pc:spChg chg="mod">
          <ac:chgData name="한탁 김" userId="6cc1225f1135a5b3" providerId="LiveId" clId="{38157139-CE75-4536-8612-C3D25208CAB3}" dt="2023-12-18T19:59:53.843" v="2610"/>
          <ac:spMkLst>
            <pc:docMk/>
            <pc:sldMk cId="0" sldId="340"/>
            <ac:spMk id="43" creationId="{0AE38C06-191B-0654-D220-50CAFBCD7465}"/>
          </ac:spMkLst>
        </pc:spChg>
        <pc:spChg chg="mod topLvl">
          <ac:chgData name="한탁 김" userId="6cc1225f1135a5b3" providerId="LiveId" clId="{38157139-CE75-4536-8612-C3D25208CAB3}" dt="2023-12-18T19:51:48.047" v="2523" actId="1076"/>
          <ac:spMkLst>
            <pc:docMk/>
            <pc:sldMk cId="0" sldId="340"/>
            <ac:spMk id="44" creationId="{287A558F-710E-8BF9-C4CA-34A75D40BFC9}"/>
          </ac:spMkLst>
        </pc:spChg>
        <pc:spChg chg="del mod topLvl">
          <ac:chgData name="한탁 김" userId="6cc1225f1135a5b3" providerId="LiveId" clId="{38157139-CE75-4536-8612-C3D25208CAB3}" dt="2023-12-18T19:54:04.055" v="2541" actId="478"/>
          <ac:spMkLst>
            <pc:docMk/>
            <pc:sldMk cId="0" sldId="340"/>
            <ac:spMk id="45" creationId="{90A1F683-9862-4722-8657-B2C2B7A6E1DD}"/>
          </ac:spMkLst>
        </pc:spChg>
        <pc:spChg chg="mod">
          <ac:chgData name="한탁 김" userId="6cc1225f1135a5b3" providerId="LiveId" clId="{38157139-CE75-4536-8612-C3D25208CAB3}" dt="2023-12-18T19:59:53.843" v="2610"/>
          <ac:spMkLst>
            <pc:docMk/>
            <pc:sldMk cId="0" sldId="340"/>
            <ac:spMk id="47" creationId="{4B460056-CEF9-5CEF-E5BF-68E2BB02FCCE}"/>
          </ac:spMkLst>
        </pc:spChg>
        <pc:spChg chg="mod">
          <ac:chgData name="한탁 김" userId="6cc1225f1135a5b3" providerId="LiveId" clId="{38157139-CE75-4536-8612-C3D25208CAB3}" dt="2023-12-18T19:59:28.201" v="2608" actId="1035"/>
          <ac:spMkLst>
            <pc:docMk/>
            <pc:sldMk cId="0" sldId="340"/>
            <ac:spMk id="61" creationId="{71A3674D-ED7A-3B2A-14A0-E0C4305C977D}"/>
          </ac:spMkLst>
        </pc:spChg>
        <pc:spChg chg="mod">
          <ac:chgData name="한탁 김" userId="6cc1225f1135a5b3" providerId="LiveId" clId="{38157139-CE75-4536-8612-C3D25208CAB3}" dt="2023-12-19T04:27:36.445" v="16821" actId="20577"/>
          <ac:spMkLst>
            <pc:docMk/>
            <pc:sldMk cId="0" sldId="340"/>
            <ac:spMk id="62" creationId="{4D1E59BE-1D0D-7C50-F367-2DAE590DC573}"/>
          </ac:spMkLst>
        </pc:spChg>
        <pc:spChg chg="mod">
          <ac:chgData name="한탁 김" userId="6cc1225f1135a5b3" providerId="LiveId" clId="{38157139-CE75-4536-8612-C3D25208CAB3}" dt="2023-12-18T19:59:28.201" v="2608" actId="1035"/>
          <ac:spMkLst>
            <pc:docMk/>
            <pc:sldMk cId="0" sldId="340"/>
            <ac:spMk id="64" creationId="{916E5DDA-22F2-4B96-1901-893CEF3DF13D}"/>
          </ac:spMkLst>
        </pc:spChg>
        <pc:spChg chg="mod">
          <ac:chgData name="한탁 김" userId="6cc1225f1135a5b3" providerId="LiveId" clId="{38157139-CE75-4536-8612-C3D25208CAB3}" dt="2023-12-18T19:56:55.002" v="2570" actId="1076"/>
          <ac:spMkLst>
            <pc:docMk/>
            <pc:sldMk cId="0" sldId="340"/>
            <ac:spMk id="4100" creationId="{DB2527F3-B337-C5CD-8E2E-29D0593BF747}"/>
          </ac:spMkLst>
        </pc:spChg>
        <pc:spChg chg="del mod">
          <ac:chgData name="한탁 김" userId="6cc1225f1135a5b3" providerId="LiveId" clId="{38157139-CE75-4536-8612-C3D25208CAB3}" dt="2023-12-18T17:53:36.066" v="225" actId="478"/>
          <ac:spMkLst>
            <pc:docMk/>
            <pc:sldMk cId="0" sldId="340"/>
            <ac:spMk id="4101" creationId="{C0F35CC1-2193-813D-B1E5-069485D6535D}"/>
          </ac:spMkLst>
        </pc:spChg>
        <pc:spChg chg="del mod">
          <ac:chgData name="한탁 김" userId="6cc1225f1135a5b3" providerId="LiveId" clId="{38157139-CE75-4536-8612-C3D25208CAB3}" dt="2023-12-18T19:54:04.055" v="2541" actId="478"/>
          <ac:spMkLst>
            <pc:docMk/>
            <pc:sldMk cId="0" sldId="340"/>
            <ac:spMk id="4102" creationId="{F68613EE-3A00-E11B-AB9D-0869508CEE5D}"/>
          </ac:spMkLst>
        </pc:spChg>
        <pc:spChg chg="del mod">
          <ac:chgData name="한탁 김" userId="6cc1225f1135a5b3" providerId="LiveId" clId="{38157139-CE75-4536-8612-C3D25208CAB3}" dt="2023-12-18T19:55:31.805" v="2551" actId="21"/>
          <ac:spMkLst>
            <pc:docMk/>
            <pc:sldMk cId="0" sldId="340"/>
            <ac:spMk id="4103" creationId="{594D076E-04BA-C6BD-529D-096C4E325965}"/>
          </ac:spMkLst>
        </pc:spChg>
        <pc:spChg chg="mod">
          <ac:chgData name="한탁 김" userId="6cc1225f1135a5b3" providerId="LiveId" clId="{38157139-CE75-4536-8612-C3D25208CAB3}" dt="2023-12-18T19:56:55.002" v="2570" actId="1076"/>
          <ac:spMkLst>
            <pc:docMk/>
            <pc:sldMk cId="0" sldId="340"/>
            <ac:spMk id="4104" creationId="{8376D879-19E4-82B3-0964-0990BE02F715}"/>
          </ac:spMkLst>
        </pc:spChg>
        <pc:grpChg chg="add del mod">
          <ac:chgData name="한탁 김" userId="6cc1225f1135a5b3" providerId="LiveId" clId="{38157139-CE75-4536-8612-C3D25208CAB3}" dt="2023-12-18T19:56:22.708" v="2564" actId="478"/>
          <ac:grpSpMkLst>
            <pc:docMk/>
            <pc:sldMk cId="0" sldId="340"/>
            <ac:grpSpMk id="9" creationId="{AA04EC1C-7AC2-32B1-8B55-5D3CB7242040}"/>
          </ac:grpSpMkLst>
        </pc:grpChg>
        <pc:grpChg chg="add mod">
          <ac:chgData name="한탁 김" userId="6cc1225f1135a5b3" providerId="LiveId" clId="{38157139-CE75-4536-8612-C3D25208CAB3}" dt="2023-12-18T19:56:55.002" v="2570" actId="1076"/>
          <ac:grpSpMkLst>
            <pc:docMk/>
            <pc:sldMk cId="0" sldId="340"/>
            <ac:grpSpMk id="19" creationId="{07B1B88C-5D64-4733-1FE5-307E74476E8F}"/>
          </ac:grpSpMkLst>
        </pc:grpChg>
        <pc:grpChg chg="add mod">
          <ac:chgData name="한탁 김" userId="6cc1225f1135a5b3" providerId="LiveId" clId="{38157139-CE75-4536-8612-C3D25208CAB3}" dt="2023-12-18T19:59:28.201" v="2608" actId="1035"/>
          <ac:grpSpMkLst>
            <pc:docMk/>
            <pc:sldMk cId="0" sldId="340"/>
            <ac:grpSpMk id="20" creationId="{BC9472CD-E618-6F32-7308-86868A8D0850}"/>
          </ac:grpSpMkLst>
        </pc:grpChg>
        <pc:grpChg chg="add mod">
          <ac:chgData name="한탁 김" userId="6cc1225f1135a5b3" providerId="LiveId" clId="{38157139-CE75-4536-8612-C3D25208CAB3}" dt="2023-12-18T19:59:28.201" v="2608" actId="1035"/>
          <ac:grpSpMkLst>
            <pc:docMk/>
            <pc:sldMk cId="0" sldId="340"/>
            <ac:grpSpMk id="32" creationId="{EB00B008-AF4E-56CF-7E0A-C6379FF3E845}"/>
          </ac:grpSpMkLst>
        </pc:grpChg>
        <pc:grpChg chg="add del mod">
          <ac:chgData name="한탁 김" userId="6cc1225f1135a5b3" providerId="LiveId" clId="{38157139-CE75-4536-8612-C3D25208CAB3}" dt="2023-12-18T20:00:04.377" v="2612" actId="478"/>
          <ac:grpSpMkLst>
            <pc:docMk/>
            <pc:sldMk cId="0" sldId="340"/>
            <ac:grpSpMk id="41" creationId="{C447F1BE-3A8C-8A53-018D-BFD1239F535A}"/>
          </ac:grpSpMkLst>
        </pc:grpChg>
        <pc:grpChg chg="del">
          <ac:chgData name="한탁 김" userId="6cc1225f1135a5b3" providerId="LiveId" clId="{38157139-CE75-4536-8612-C3D25208CAB3}" dt="2023-12-18T17:46:52.935" v="104" actId="478"/>
          <ac:grpSpMkLst>
            <pc:docMk/>
            <pc:sldMk cId="0" sldId="340"/>
            <ac:grpSpMk id="78" creationId="{126259E4-07D9-2899-1D5D-B67079CFDFEA}"/>
          </ac:grpSpMkLst>
        </pc:grpChg>
        <pc:grpChg chg="del mod">
          <ac:chgData name="한탁 김" userId="6cc1225f1135a5b3" providerId="LiveId" clId="{38157139-CE75-4536-8612-C3D25208CAB3}" dt="2023-12-18T19:49:39.198" v="2510" actId="165"/>
          <ac:grpSpMkLst>
            <pc:docMk/>
            <pc:sldMk cId="0" sldId="340"/>
            <ac:grpSpMk id="4099" creationId="{56ACC239-5377-BC35-8FAA-19ED1CD1A4BA}"/>
          </ac:grpSpMkLst>
        </pc:grpChg>
        <pc:grpChg chg="del mod topLvl">
          <ac:chgData name="한탁 김" userId="6cc1225f1135a5b3" providerId="LiveId" clId="{38157139-CE75-4536-8612-C3D25208CAB3}" dt="2023-12-18T19:50:58.020" v="2520" actId="165"/>
          <ac:grpSpMkLst>
            <pc:docMk/>
            <pc:sldMk cId="0" sldId="340"/>
            <ac:grpSpMk id="4106" creationId="{3DB62188-6BAE-5CA8-62B3-06E4707D4920}"/>
          </ac:grpSpMkLst>
        </pc:grpChg>
        <pc:grpChg chg="del mod topLvl">
          <ac:chgData name="한탁 김" userId="6cc1225f1135a5b3" providerId="LiveId" clId="{38157139-CE75-4536-8612-C3D25208CAB3}" dt="2023-12-18T19:56:14.251" v="2561" actId="478"/>
          <ac:grpSpMkLst>
            <pc:docMk/>
            <pc:sldMk cId="0" sldId="340"/>
            <ac:grpSpMk id="4107" creationId="{F7E46CE6-A1FA-481D-D731-10E44FF9057E}"/>
          </ac:grpSpMkLst>
        </pc:grpChg>
        <pc:grpChg chg="del mod topLvl">
          <ac:chgData name="한탁 김" userId="6cc1225f1135a5b3" providerId="LiveId" clId="{38157139-CE75-4536-8612-C3D25208CAB3}" dt="2023-12-18T19:50:07.880" v="2515" actId="165"/>
          <ac:grpSpMkLst>
            <pc:docMk/>
            <pc:sldMk cId="0" sldId="340"/>
            <ac:grpSpMk id="4108" creationId="{A32CE68C-B2A2-D344-2020-AD07085B35F9}"/>
          </ac:grpSpMkLst>
        </pc:grpChg>
        <pc:grpChg chg="mod topLvl">
          <ac:chgData name="한탁 김" userId="6cc1225f1135a5b3" providerId="LiveId" clId="{38157139-CE75-4536-8612-C3D25208CAB3}" dt="2023-12-18T19:59:28.201" v="2608" actId="1035"/>
          <ac:grpSpMkLst>
            <pc:docMk/>
            <pc:sldMk cId="0" sldId="340"/>
            <ac:grpSpMk id="4110" creationId="{C33409DD-38E9-70E3-E2D0-43DD7BB9679B}"/>
          </ac:grpSpMkLst>
        </pc:grpChg>
        <pc:cxnChg chg="add mod">
          <ac:chgData name="한탁 김" userId="6cc1225f1135a5b3" providerId="LiveId" clId="{38157139-CE75-4536-8612-C3D25208CAB3}" dt="2023-12-18T19:56:55.002" v="2570" actId="1076"/>
          <ac:cxnSpMkLst>
            <pc:docMk/>
            <pc:sldMk cId="0" sldId="340"/>
            <ac:cxnSpMk id="6" creationId="{BFB26CE7-EB47-AAD3-7EC5-8726C59E506E}"/>
          </ac:cxnSpMkLst>
        </pc:cxnChg>
        <pc:cxnChg chg="mod topLvl">
          <ac:chgData name="한탁 김" userId="6cc1225f1135a5b3" providerId="LiveId" clId="{38157139-CE75-4536-8612-C3D25208CAB3}" dt="2023-12-18T19:56:55.002" v="2570" actId="1076"/>
          <ac:cxnSpMkLst>
            <pc:docMk/>
            <pc:sldMk cId="0" sldId="340"/>
            <ac:cxnSpMk id="7" creationId="{2334631A-8B06-7693-9FDA-5B7EE88E7624}"/>
          </ac:cxnSpMkLst>
        </pc:cxnChg>
        <pc:cxnChg chg="mod">
          <ac:chgData name="한탁 김" userId="6cc1225f1135a5b3" providerId="LiveId" clId="{38157139-CE75-4536-8612-C3D25208CAB3}" dt="2023-12-18T19:49:39.198" v="2510" actId="165"/>
          <ac:cxnSpMkLst>
            <pc:docMk/>
            <pc:sldMk cId="0" sldId="340"/>
            <ac:cxnSpMk id="21" creationId="{73B4BF52-742A-9052-4612-A1B817170C3E}"/>
          </ac:cxnSpMkLst>
        </pc:cxnChg>
        <pc:cxnChg chg="mod">
          <ac:chgData name="한탁 김" userId="6cc1225f1135a5b3" providerId="LiveId" clId="{38157139-CE75-4536-8612-C3D25208CAB3}" dt="2023-12-18T19:49:39.198" v="2510" actId="165"/>
          <ac:cxnSpMkLst>
            <pc:docMk/>
            <pc:sldMk cId="0" sldId="340"/>
            <ac:cxnSpMk id="22" creationId="{1EF78B28-462C-337A-F44C-0CA164E00911}"/>
          </ac:cxnSpMkLst>
        </pc:cxnChg>
        <pc:cxnChg chg="mod">
          <ac:chgData name="한탁 김" userId="6cc1225f1135a5b3" providerId="LiveId" clId="{38157139-CE75-4536-8612-C3D25208CAB3}" dt="2023-12-18T19:59:28.201" v="2608" actId="1035"/>
          <ac:cxnSpMkLst>
            <pc:docMk/>
            <pc:sldMk cId="0" sldId="340"/>
            <ac:cxnSpMk id="25" creationId="{312E7F92-7299-5686-C35E-30C4BCC9A002}"/>
          </ac:cxnSpMkLst>
        </pc:cxnChg>
        <pc:cxnChg chg="mod">
          <ac:chgData name="한탁 김" userId="6cc1225f1135a5b3" providerId="LiveId" clId="{38157139-CE75-4536-8612-C3D25208CAB3}" dt="2023-12-18T19:59:28.201" v="2608" actId="1035"/>
          <ac:cxnSpMkLst>
            <pc:docMk/>
            <pc:sldMk cId="0" sldId="340"/>
            <ac:cxnSpMk id="30" creationId="{E40C70F0-A546-0B56-116E-CC3825A01D66}"/>
          </ac:cxnSpMkLst>
        </pc:cxnChg>
        <pc:cxnChg chg="del mod topLvl">
          <ac:chgData name="한탁 김" userId="6cc1225f1135a5b3" providerId="LiveId" clId="{38157139-CE75-4536-8612-C3D25208CAB3}" dt="2023-12-18T19:52:10.218" v="2527" actId="478"/>
          <ac:cxnSpMkLst>
            <pc:docMk/>
            <pc:sldMk cId="0" sldId="340"/>
            <ac:cxnSpMk id="40" creationId="{20020C2A-7AED-DCA1-46FA-766F495CCCEF}"/>
          </ac:cxnSpMkLst>
        </pc:cxnChg>
        <pc:cxnChg chg="mod">
          <ac:chgData name="한탁 김" userId="6cc1225f1135a5b3" providerId="LiveId" clId="{38157139-CE75-4536-8612-C3D25208CAB3}" dt="2023-12-18T19:59:53.843" v="2610"/>
          <ac:cxnSpMkLst>
            <pc:docMk/>
            <pc:sldMk cId="0" sldId="340"/>
            <ac:cxnSpMk id="46" creationId="{F86F0D48-2D44-0196-1AB8-9F74074EF7EF}"/>
          </ac:cxnSpMkLst>
        </pc:cxnChg>
        <pc:cxnChg chg="mod">
          <ac:chgData name="한탁 김" userId="6cc1225f1135a5b3" providerId="LiveId" clId="{38157139-CE75-4536-8612-C3D25208CAB3}" dt="2023-12-18T19:59:53.843" v="2610"/>
          <ac:cxnSpMkLst>
            <pc:docMk/>
            <pc:sldMk cId="0" sldId="340"/>
            <ac:cxnSpMk id="48" creationId="{F609AAC9-D125-55D7-641B-BD1DBB64DB71}"/>
          </ac:cxnSpMkLst>
        </pc:cxnChg>
        <pc:cxnChg chg="mod topLvl">
          <ac:chgData name="한탁 김" userId="6cc1225f1135a5b3" providerId="LiveId" clId="{38157139-CE75-4536-8612-C3D25208CAB3}" dt="2023-12-18T19:59:38.375" v="2609" actId="1076"/>
          <ac:cxnSpMkLst>
            <pc:docMk/>
            <pc:sldMk cId="0" sldId="340"/>
            <ac:cxnSpMk id="55" creationId="{288800E3-F93B-9788-58A7-AF5479D5E324}"/>
          </ac:cxnSpMkLst>
        </pc:cxnChg>
      </pc:sldChg>
      <pc:sldChg chg="delSp add del mod">
        <pc:chgData name="한탁 김" userId="6cc1225f1135a5b3" providerId="LiveId" clId="{38157139-CE75-4536-8612-C3D25208CAB3}" dt="2023-12-19T01:28:03.208" v="9269" actId="47"/>
        <pc:sldMkLst>
          <pc:docMk/>
          <pc:sldMk cId="2586489193" sldId="341"/>
        </pc:sldMkLst>
        <pc:spChg chg="del">
          <ac:chgData name="한탁 김" userId="6cc1225f1135a5b3" providerId="LiveId" clId="{38157139-CE75-4536-8612-C3D25208CAB3}" dt="2023-12-18T19:40:23.207" v="2390" actId="478"/>
          <ac:spMkLst>
            <pc:docMk/>
            <pc:sldMk cId="2586489193" sldId="341"/>
            <ac:spMk id="58" creationId="{E916B0D9-BA26-8176-A752-438BCB2E5ABA}"/>
          </ac:spMkLst>
        </pc:spChg>
        <pc:grpChg chg="del">
          <ac:chgData name="한탁 김" userId="6cc1225f1135a5b3" providerId="LiveId" clId="{38157139-CE75-4536-8612-C3D25208CAB3}" dt="2023-12-18T19:40:20.438" v="2389" actId="478"/>
          <ac:grpSpMkLst>
            <pc:docMk/>
            <pc:sldMk cId="2586489193" sldId="341"/>
            <ac:grpSpMk id="14" creationId="{9E8FA5ED-5868-E44A-8CE5-2186D3B18E77}"/>
          </ac:grpSpMkLst>
        </pc:grpChg>
      </pc:sldChg>
      <pc:sldChg chg="addSp delSp modSp add mod">
        <pc:chgData name="한탁 김" userId="6cc1225f1135a5b3" providerId="LiveId" clId="{38157139-CE75-4536-8612-C3D25208CAB3}" dt="2023-12-19T01:07:57.262" v="9045" actId="164"/>
        <pc:sldMkLst>
          <pc:docMk/>
          <pc:sldMk cId="347828318" sldId="342"/>
        </pc:sldMkLst>
        <pc:spChg chg="add mod ord">
          <ac:chgData name="한탁 김" userId="6cc1225f1135a5b3" providerId="LiveId" clId="{38157139-CE75-4536-8612-C3D25208CAB3}" dt="2023-12-18T23:44:21.457" v="6454" actId="20577"/>
          <ac:spMkLst>
            <pc:docMk/>
            <pc:sldMk cId="347828318" sldId="342"/>
            <ac:spMk id="2" creationId="{FE0B4957-CF9D-554C-F4B7-1701AFAF4ADE}"/>
          </ac:spMkLst>
        </pc:spChg>
        <pc:spChg chg="add mod topLvl">
          <ac:chgData name="한탁 김" userId="6cc1225f1135a5b3" providerId="LiveId" clId="{38157139-CE75-4536-8612-C3D25208CAB3}" dt="2023-12-18T20:13:26.725" v="2718" actId="164"/>
          <ac:spMkLst>
            <pc:docMk/>
            <pc:sldMk cId="347828318" sldId="342"/>
            <ac:spMk id="3" creationId="{C756C94C-ED53-E398-1453-DD7D1AE9FDDE}"/>
          </ac:spMkLst>
        </pc:spChg>
        <pc:spChg chg="add mod topLvl">
          <ac:chgData name="한탁 김" userId="6cc1225f1135a5b3" providerId="LiveId" clId="{38157139-CE75-4536-8612-C3D25208CAB3}" dt="2023-12-18T20:13:26.725" v="2718" actId="164"/>
          <ac:spMkLst>
            <pc:docMk/>
            <pc:sldMk cId="347828318" sldId="342"/>
            <ac:spMk id="6" creationId="{9F294A35-3DBD-B612-28DE-920A9E8B5A65}"/>
          </ac:spMkLst>
        </pc:spChg>
        <pc:spChg chg="add mod topLvl">
          <ac:chgData name="한탁 김" userId="6cc1225f1135a5b3" providerId="LiveId" clId="{38157139-CE75-4536-8612-C3D25208CAB3}" dt="2023-12-18T20:40:10.116" v="3468" actId="693"/>
          <ac:spMkLst>
            <pc:docMk/>
            <pc:sldMk cId="347828318" sldId="342"/>
            <ac:spMk id="10" creationId="{82497979-15E7-8141-9C33-C2B6BBC93FFF}"/>
          </ac:spMkLst>
        </pc:spChg>
        <pc:spChg chg="mod">
          <ac:chgData name="한탁 김" userId="6cc1225f1135a5b3" providerId="LiveId" clId="{38157139-CE75-4536-8612-C3D25208CAB3}" dt="2023-12-19T01:07:57.262" v="9045" actId="164"/>
          <ac:spMkLst>
            <pc:docMk/>
            <pc:sldMk cId="347828318" sldId="342"/>
            <ac:spMk id="13" creationId="{3D506995-8932-75A4-F995-8C27A582EA46}"/>
          </ac:spMkLst>
        </pc:spChg>
        <pc:spChg chg="mod">
          <ac:chgData name="한탁 김" userId="6cc1225f1135a5b3" providerId="LiveId" clId="{38157139-CE75-4536-8612-C3D25208CAB3}" dt="2023-12-19T01:07:57.262" v="9045" actId="164"/>
          <ac:spMkLst>
            <pc:docMk/>
            <pc:sldMk cId="347828318" sldId="342"/>
            <ac:spMk id="14" creationId="{E9C93FDA-76C8-F6C3-B6C4-E281BB58E07B}"/>
          </ac:spMkLst>
        </pc:spChg>
        <pc:spChg chg="add mod topLvl">
          <ac:chgData name="한탁 김" userId="6cc1225f1135a5b3" providerId="LiveId" clId="{38157139-CE75-4536-8612-C3D25208CAB3}" dt="2023-12-18T20:13:26.725" v="2718" actId="164"/>
          <ac:spMkLst>
            <pc:docMk/>
            <pc:sldMk cId="347828318" sldId="342"/>
            <ac:spMk id="15" creationId="{4A0DDAB4-C17C-46D0-2112-24FBAD52D141}"/>
          </ac:spMkLst>
        </pc:spChg>
        <pc:spChg chg="add mod topLvl">
          <ac:chgData name="한탁 김" userId="6cc1225f1135a5b3" providerId="LiveId" clId="{38157139-CE75-4536-8612-C3D25208CAB3}" dt="2023-12-18T20:40:10.116" v="3468" actId="693"/>
          <ac:spMkLst>
            <pc:docMk/>
            <pc:sldMk cId="347828318" sldId="342"/>
            <ac:spMk id="16" creationId="{82781BF7-F4C5-4FA4-83D9-FEA386EBA750}"/>
          </ac:spMkLst>
        </pc:spChg>
        <pc:spChg chg="add mod topLvl">
          <ac:chgData name="한탁 김" userId="6cc1225f1135a5b3" providerId="LiveId" clId="{38157139-CE75-4536-8612-C3D25208CAB3}" dt="2023-12-18T20:40:10.116" v="3468" actId="693"/>
          <ac:spMkLst>
            <pc:docMk/>
            <pc:sldMk cId="347828318" sldId="342"/>
            <ac:spMk id="17" creationId="{65EA3492-F72E-C97F-BBF2-8D9306252F11}"/>
          </ac:spMkLst>
        </pc:spChg>
        <pc:spChg chg="add mod topLvl">
          <ac:chgData name="한탁 김" userId="6cc1225f1135a5b3" providerId="LiveId" clId="{38157139-CE75-4536-8612-C3D25208CAB3}" dt="2023-12-18T20:47:11.224" v="3778" actId="207"/>
          <ac:spMkLst>
            <pc:docMk/>
            <pc:sldMk cId="347828318" sldId="342"/>
            <ac:spMk id="18" creationId="{3182BF79-6719-F3D4-F20E-FA930A922450}"/>
          </ac:spMkLst>
        </pc:spChg>
        <pc:spChg chg="add del mod topLvl">
          <ac:chgData name="한탁 김" userId="6cc1225f1135a5b3" providerId="LiveId" clId="{38157139-CE75-4536-8612-C3D25208CAB3}" dt="2023-12-18T20:14:48.670" v="2765" actId="478"/>
          <ac:spMkLst>
            <pc:docMk/>
            <pc:sldMk cId="347828318" sldId="342"/>
            <ac:spMk id="19" creationId="{027F23D2-9EC6-C43E-D229-843AECAD7408}"/>
          </ac:spMkLst>
        </pc:spChg>
        <pc:spChg chg="add del mod topLvl">
          <ac:chgData name="한탁 김" userId="6cc1225f1135a5b3" providerId="LiveId" clId="{38157139-CE75-4536-8612-C3D25208CAB3}" dt="2023-12-18T20:15:21.058" v="2819" actId="478"/>
          <ac:spMkLst>
            <pc:docMk/>
            <pc:sldMk cId="347828318" sldId="342"/>
            <ac:spMk id="20" creationId="{A87982B0-CFD7-CF6A-94D3-4DB3364BBBFC}"/>
          </ac:spMkLst>
        </pc:spChg>
        <pc:spChg chg="add del mod topLvl">
          <ac:chgData name="한탁 김" userId="6cc1225f1135a5b3" providerId="LiveId" clId="{38157139-CE75-4536-8612-C3D25208CAB3}" dt="2023-12-18T20:29:22.409" v="3165" actId="478"/>
          <ac:spMkLst>
            <pc:docMk/>
            <pc:sldMk cId="347828318" sldId="342"/>
            <ac:spMk id="21" creationId="{E36C89F3-94A9-155B-5824-DC1FC1EFDBBB}"/>
          </ac:spMkLst>
        </pc:spChg>
        <pc:spChg chg="add del mod topLvl">
          <ac:chgData name="한탁 김" userId="6cc1225f1135a5b3" providerId="LiveId" clId="{38157139-CE75-4536-8612-C3D25208CAB3}" dt="2023-12-18T20:27:21.486" v="3151" actId="478"/>
          <ac:spMkLst>
            <pc:docMk/>
            <pc:sldMk cId="347828318" sldId="342"/>
            <ac:spMk id="22" creationId="{F6BB7981-D504-BE8F-0A37-EFB45C4D9E78}"/>
          </ac:spMkLst>
        </pc:spChg>
        <pc:spChg chg="add del mod topLvl">
          <ac:chgData name="한탁 김" userId="6cc1225f1135a5b3" providerId="LiveId" clId="{38157139-CE75-4536-8612-C3D25208CAB3}" dt="2023-12-18T20:30:53.198" v="3274" actId="478"/>
          <ac:spMkLst>
            <pc:docMk/>
            <pc:sldMk cId="347828318" sldId="342"/>
            <ac:spMk id="23" creationId="{2BC47134-7276-C0FC-C07D-90FE74F38031}"/>
          </ac:spMkLst>
        </pc:spChg>
        <pc:spChg chg="mod">
          <ac:chgData name="한탁 김" userId="6cc1225f1135a5b3" providerId="LiveId" clId="{38157139-CE75-4536-8612-C3D25208CAB3}" dt="2023-12-18T20:12:26.590" v="2714"/>
          <ac:spMkLst>
            <pc:docMk/>
            <pc:sldMk cId="347828318" sldId="342"/>
            <ac:spMk id="26" creationId="{E8FA31EA-CB3F-D380-BAA2-ABE47FEBEDE0}"/>
          </ac:spMkLst>
        </pc:spChg>
        <pc:spChg chg="mod">
          <ac:chgData name="한탁 김" userId="6cc1225f1135a5b3" providerId="LiveId" clId="{38157139-CE75-4536-8612-C3D25208CAB3}" dt="2023-12-18T20:12:26.590" v="2714"/>
          <ac:spMkLst>
            <pc:docMk/>
            <pc:sldMk cId="347828318" sldId="342"/>
            <ac:spMk id="27" creationId="{19174B05-77E8-55F6-4F4E-612ACE22BEA1}"/>
          </ac:spMkLst>
        </pc:spChg>
        <pc:spChg chg="mod">
          <ac:chgData name="한탁 김" userId="6cc1225f1135a5b3" providerId="LiveId" clId="{38157139-CE75-4536-8612-C3D25208CAB3}" dt="2023-12-18T20:12:26.590" v="2714"/>
          <ac:spMkLst>
            <pc:docMk/>
            <pc:sldMk cId="347828318" sldId="342"/>
            <ac:spMk id="35" creationId="{6C59953D-32AD-34B9-3CDA-16A5E413BC75}"/>
          </ac:spMkLst>
        </pc:spChg>
        <pc:spChg chg="mod">
          <ac:chgData name="한탁 김" userId="6cc1225f1135a5b3" providerId="LiveId" clId="{38157139-CE75-4536-8612-C3D25208CAB3}" dt="2023-12-18T20:12:26.590" v="2714"/>
          <ac:spMkLst>
            <pc:docMk/>
            <pc:sldMk cId="347828318" sldId="342"/>
            <ac:spMk id="37" creationId="{0D02F965-1B10-0AB6-2B78-70945D0ACC2E}"/>
          </ac:spMkLst>
        </pc:spChg>
        <pc:spChg chg="mod">
          <ac:chgData name="한탁 김" userId="6cc1225f1135a5b3" providerId="LiveId" clId="{38157139-CE75-4536-8612-C3D25208CAB3}" dt="2023-12-18T20:12:26.590" v="2714"/>
          <ac:spMkLst>
            <pc:docMk/>
            <pc:sldMk cId="347828318" sldId="342"/>
            <ac:spMk id="40" creationId="{D058E333-4ED4-BBA0-4D82-07B13F147312}"/>
          </ac:spMkLst>
        </pc:spChg>
        <pc:spChg chg="mod">
          <ac:chgData name="한탁 김" userId="6cc1225f1135a5b3" providerId="LiveId" clId="{38157139-CE75-4536-8612-C3D25208CAB3}" dt="2023-12-18T20:12:26.590" v="2714"/>
          <ac:spMkLst>
            <pc:docMk/>
            <pc:sldMk cId="347828318" sldId="342"/>
            <ac:spMk id="42" creationId="{00F4B2E8-6769-4699-45F0-70AD55E09403}"/>
          </ac:spMkLst>
        </pc:spChg>
        <pc:spChg chg="mod">
          <ac:chgData name="한탁 김" userId="6cc1225f1135a5b3" providerId="LiveId" clId="{38157139-CE75-4536-8612-C3D25208CAB3}" dt="2023-12-18T20:12:26.590" v="2714"/>
          <ac:spMkLst>
            <pc:docMk/>
            <pc:sldMk cId="347828318" sldId="342"/>
            <ac:spMk id="43" creationId="{C85DAC4F-3914-0C1B-F134-682CF63B18C4}"/>
          </ac:spMkLst>
        </pc:spChg>
        <pc:spChg chg="mod">
          <ac:chgData name="한탁 김" userId="6cc1225f1135a5b3" providerId="LiveId" clId="{38157139-CE75-4536-8612-C3D25208CAB3}" dt="2023-12-18T20:12:26.590" v="2714"/>
          <ac:spMkLst>
            <pc:docMk/>
            <pc:sldMk cId="347828318" sldId="342"/>
            <ac:spMk id="44" creationId="{CDFDC51E-E211-951E-FAA2-12FF7744351B}"/>
          </ac:spMkLst>
        </pc:spChg>
        <pc:spChg chg="mod">
          <ac:chgData name="한탁 김" userId="6cc1225f1135a5b3" providerId="LiveId" clId="{38157139-CE75-4536-8612-C3D25208CAB3}" dt="2023-12-18T20:12:26.590" v="2714"/>
          <ac:spMkLst>
            <pc:docMk/>
            <pc:sldMk cId="347828318" sldId="342"/>
            <ac:spMk id="45" creationId="{7633D24B-CF3D-850F-D98D-77EA8D34CF96}"/>
          </ac:spMkLst>
        </pc:spChg>
        <pc:spChg chg="mod">
          <ac:chgData name="한탁 김" userId="6cc1225f1135a5b3" providerId="LiveId" clId="{38157139-CE75-4536-8612-C3D25208CAB3}" dt="2023-12-18T20:12:26.590" v="2714"/>
          <ac:spMkLst>
            <pc:docMk/>
            <pc:sldMk cId="347828318" sldId="342"/>
            <ac:spMk id="47" creationId="{1F11647A-32A0-E4CB-5B18-E44D8B8B7D23}"/>
          </ac:spMkLst>
        </pc:spChg>
        <pc:spChg chg="mod">
          <ac:chgData name="한탁 김" userId="6cc1225f1135a5b3" providerId="LiveId" clId="{38157139-CE75-4536-8612-C3D25208CAB3}" dt="2023-12-18T20:12:26.590" v="2714"/>
          <ac:spMkLst>
            <pc:docMk/>
            <pc:sldMk cId="347828318" sldId="342"/>
            <ac:spMk id="48" creationId="{1F19D065-3A25-CDE9-059D-C2789E40DB61}"/>
          </ac:spMkLst>
        </pc:spChg>
        <pc:spChg chg="mod">
          <ac:chgData name="한탁 김" userId="6cc1225f1135a5b3" providerId="LiveId" clId="{38157139-CE75-4536-8612-C3D25208CAB3}" dt="2023-12-18T20:12:26.590" v="2714"/>
          <ac:spMkLst>
            <pc:docMk/>
            <pc:sldMk cId="347828318" sldId="342"/>
            <ac:spMk id="49" creationId="{C25AFED1-C7D5-2F32-50B1-6927D2F89003}"/>
          </ac:spMkLst>
        </pc:spChg>
        <pc:spChg chg="mod">
          <ac:chgData name="한탁 김" userId="6cc1225f1135a5b3" providerId="LiveId" clId="{38157139-CE75-4536-8612-C3D25208CAB3}" dt="2023-12-18T20:13:31.130" v="2720"/>
          <ac:spMkLst>
            <pc:docMk/>
            <pc:sldMk cId="347828318" sldId="342"/>
            <ac:spMk id="52" creationId="{E5265546-472C-FD3C-C1C2-3BF16DDD1000}"/>
          </ac:spMkLst>
        </pc:spChg>
        <pc:spChg chg="mod">
          <ac:chgData name="한탁 김" userId="6cc1225f1135a5b3" providerId="LiveId" clId="{38157139-CE75-4536-8612-C3D25208CAB3}" dt="2023-12-18T20:13:31.130" v="2720"/>
          <ac:spMkLst>
            <pc:docMk/>
            <pc:sldMk cId="347828318" sldId="342"/>
            <ac:spMk id="53" creationId="{AEFAFB4B-AD92-0F6F-936C-1E91B279E91B}"/>
          </ac:spMkLst>
        </pc:spChg>
        <pc:spChg chg="mod">
          <ac:chgData name="한탁 김" userId="6cc1225f1135a5b3" providerId="LiveId" clId="{38157139-CE75-4536-8612-C3D25208CAB3}" dt="2023-12-18T20:39:59.762" v="3467" actId="693"/>
          <ac:spMkLst>
            <pc:docMk/>
            <pc:sldMk cId="347828318" sldId="342"/>
            <ac:spMk id="54" creationId="{C5F8168E-703C-4603-7C39-12BA3BF54C67}"/>
          </ac:spMkLst>
        </pc:spChg>
        <pc:spChg chg="mod">
          <ac:chgData name="한탁 김" userId="6cc1225f1135a5b3" providerId="LiveId" clId="{38157139-CE75-4536-8612-C3D25208CAB3}" dt="2023-12-18T20:13:31.130" v="2720"/>
          <ac:spMkLst>
            <pc:docMk/>
            <pc:sldMk cId="347828318" sldId="342"/>
            <ac:spMk id="55" creationId="{CA76C04D-AD8D-CF02-D72B-692CC8402E11}"/>
          </ac:spMkLst>
        </pc:spChg>
        <pc:spChg chg="mod">
          <ac:chgData name="한탁 김" userId="6cc1225f1135a5b3" providerId="LiveId" clId="{38157139-CE75-4536-8612-C3D25208CAB3}" dt="2023-12-18T20:39:59.762" v="3467" actId="693"/>
          <ac:spMkLst>
            <pc:docMk/>
            <pc:sldMk cId="347828318" sldId="342"/>
            <ac:spMk id="56" creationId="{ABA33ADF-0919-5FD0-2EA1-4E269FDE6932}"/>
          </ac:spMkLst>
        </pc:spChg>
        <pc:spChg chg="mod">
          <ac:chgData name="한탁 김" userId="6cc1225f1135a5b3" providerId="LiveId" clId="{38157139-CE75-4536-8612-C3D25208CAB3}" dt="2023-12-18T20:39:59.762" v="3467" actId="693"/>
          <ac:spMkLst>
            <pc:docMk/>
            <pc:sldMk cId="347828318" sldId="342"/>
            <ac:spMk id="57" creationId="{34838BE4-1413-CE62-CF98-4359DFBB1C0F}"/>
          </ac:spMkLst>
        </pc:spChg>
        <pc:spChg chg="del mod">
          <ac:chgData name="한탁 김" userId="6cc1225f1135a5b3" providerId="LiveId" clId="{38157139-CE75-4536-8612-C3D25208CAB3}" dt="2023-12-18T20:16:23.415" v="2859" actId="478"/>
          <ac:spMkLst>
            <pc:docMk/>
            <pc:sldMk cId="347828318" sldId="342"/>
            <ac:spMk id="58" creationId="{BA98F121-2786-C876-BE23-CEF4FE0FD061}"/>
          </ac:spMkLst>
        </pc:spChg>
        <pc:spChg chg="del mod">
          <ac:chgData name="한탁 김" userId="6cc1225f1135a5b3" providerId="LiveId" clId="{38157139-CE75-4536-8612-C3D25208CAB3}" dt="2023-12-18T20:18:25.599" v="2924" actId="478"/>
          <ac:spMkLst>
            <pc:docMk/>
            <pc:sldMk cId="347828318" sldId="342"/>
            <ac:spMk id="60" creationId="{7284A41C-700D-FEF4-B88D-C8FE72BC6FE9}"/>
          </ac:spMkLst>
        </pc:spChg>
        <pc:spChg chg="del mod">
          <ac:chgData name="한탁 김" userId="6cc1225f1135a5b3" providerId="LiveId" clId="{38157139-CE75-4536-8612-C3D25208CAB3}" dt="2023-12-18T20:19:33.564" v="2989" actId="478"/>
          <ac:spMkLst>
            <pc:docMk/>
            <pc:sldMk cId="347828318" sldId="342"/>
            <ac:spMk id="61" creationId="{13F7F9B5-C5F0-0C72-4E46-2E5382EAC736}"/>
          </ac:spMkLst>
        </pc:spChg>
        <pc:spChg chg="del mod">
          <ac:chgData name="한탁 김" userId="6cc1225f1135a5b3" providerId="LiveId" clId="{38157139-CE75-4536-8612-C3D25208CAB3}" dt="2023-12-18T20:39:15.473" v="3463" actId="478"/>
          <ac:spMkLst>
            <pc:docMk/>
            <pc:sldMk cId="347828318" sldId="342"/>
            <ac:spMk id="62" creationId="{6A044949-BF24-E392-861A-EE9681459098}"/>
          </ac:spMkLst>
        </pc:spChg>
        <pc:spChg chg="del mod">
          <ac:chgData name="한탁 김" userId="6cc1225f1135a5b3" providerId="LiveId" clId="{38157139-CE75-4536-8612-C3D25208CAB3}" dt="2023-12-18T20:39:21.114" v="3465" actId="478"/>
          <ac:spMkLst>
            <pc:docMk/>
            <pc:sldMk cId="347828318" sldId="342"/>
            <ac:spMk id="63" creationId="{57EBD280-D470-3260-20A2-18AF7B1AF98F}"/>
          </ac:spMkLst>
        </pc:spChg>
        <pc:spChg chg="del mod">
          <ac:chgData name="한탁 김" userId="6cc1225f1135a5b3" providerId="LiveId" clId="{38157139-CE75-4536-8612-C3D25208CAB3}" dt="2023-12-18T20:39:24.293" v="3466" actId="478"/>
          <ac:spMkLst>
            <pc:docMk/>
            <pc:sldMk cId="347828318" sldId="342"/>
            <ac:spMk id="64" creationId="{9E6B753E-0E9C-4BBA-8A2C-B0789A0623A8}"/>
          </ac:spMkLst>
        </pc:spChg>
        <pc:spChg chg="mod">
          <ac:chgData name="한탁 김" userId="6cc1225f1135a5b3" providerId="LiveId" clId="{38157139-CE75-4536-8612-C3D25208CAB3}" dt="2023-12-18T20:14:43.061" v="2763"/>
          <ac:spMkLst>
            <pc:docMk/>
            <pc:sldMk cId="347828318" sldId="342"/>
            <ac:spMk id="66" creationId="{D2D7A29F-5DCC-A948-9765-1D514846B0E9}"/>
          </ac:spMkLst>
        </pc:spChg>
        <pc:spChg chg="mod">
          <ac:chgData name="한탁 김" userId="6cc1225f1135a5b3" providerId="LiveId" clId="{38157139-CE75-4536-8612-C3D25208CAB3}" dt="2023-12-18T20:14:43.061" v="2763"/>
          <ac:spMkLst>
            <pc:docMk/>
            <pc:sldMk cId="347828318" sldId="342"/>
            <ac:spMk id="68" creationId="{7BB74792-584A-0ADD-3EA2-456739B3593C}"/>
          </ac:spMkLst>
        </pc:spChg>
        <pc:spChg chg="mod">
          <ac:chgData name="한탁 김" userId="6cc1225f1135a5b3" providerId="LiveId" clId="{38157139-CE75-4536-8612-C3D25208CAB3}" dt="2023-12-18T20:14:43.061" v="2763"/>
          <ac:spMkLst>
            <pc:docMk/>
            <pc:sldMk cId="347828318" sldId="342"/>
            <ac:spMk id="69" creationId="{7273C8DC-1D67-E22E-50C1-6D0CF0F02FC6}"/>
          </ac:spMkLst>
        </pc:spChg>
        <pc:spChg chg="mod">
          <ac:chgData name="한탁 김" userId="6cc1225f1135a5b3" providerId="LiveId" clId="{38157139-CE75-4536-8612-C3D25208CAB3}" dt="2023-12-18T20:14:43.061" v="2763"/>
          <ac:spMkLst>
            <pc:docMk/>
            <pc:sldMk cId="347828318" sldId="342"/>
            <ac:spMk id="70" creationId="{44B58124-9285-E364-29F3-0FCA04B4E223}"/>
          </ac:spMkLst>
        </pc:spChg>
        <pc:spChg chg="mod">
          <ac:chgData name="한탁 김" userId="6cc1225f1135a5b3" providerId="LiveId" clId="{38157139-CE75-4536-8612-C3D25208CAB3}" dt="2023-12-18T20:14:43.061" v="2763"/>
          <ac:spMkLst>
            <pc:docMk/>
            <pc:sldMk cId="347828318" sldId="342"/>
            <ac:spMk id="71" creationId="{06557CCF-DC74-BC67-121F-238242D8CB2B}"/>
          </ac:spMkLst>
        </pc:spChg>
        <pc:spChg chg="mod">
          <ac:chgData name="한탁 김" userId="6cc1225f1135a5b3" providerId="LiveId" clId="{38157139-CE75-4536-8612-C3D25208CAB3}" dt="2023-12-18T20:14:43.061" v="2763"/>
          <ac:spMkLst>
            <pc:docMk/>
            <pc:sldMk cId="347828318" sldId="342"/>
            <ac:spMk id="72" creationId="{A0C3AC94-359D-DE74-533E-061C69716700}"/>
          </ac:spMkLst>
        </pc:spChg>
        <pc:spChg chg="mod">
          <ac:chgData name="한탁 김" userId="6cc1225f1135a5b3" providerId="LiveId" clId="{38157139-CE75-4536-8612-C3D25208CAB3}" dt="2023-12-18T20:14:43.061" v="2763"/>
          <ac:spMkLst>
            <pc:docMk/>
            <pc:sldMk cId="347828318" sldId="342"/>
            <ac:spMk id="73" creationId="{B78079D0-B777-4CA4-9DAC-FEEE0CB9F93D}"/>
          </ac:spMkLst>
        </pc:spChg>
        <pc:spChg chg="mod">
          <ac:chgData name="한탁 김" userId="6cc1225f1135a5b3" providerId="LiveId" clId="{38157139-CE75-4536-8612-C3D25208CAB3}" dt="2023-12-18T20:14:43.061" v="2763"/>
          <ac:spMkLst>
            <pc:docMk/>
            <pc:sldMk cId="347828318" sldId="342"/>
            <ac:spMk id="74" creationId="{973DD70A-90F0-E0A1-A0CD-3D60FAB2FF0B}"/>
          </ac:spMkLst>
        </pc:spChg>
        <pc:spChg chg="mod">
          <ac:chgData name="한탁 김" userId="6cc1225f1135a5b3" providerId="LiveId" clId="{38157139-CE75-4536-8612-C3D25208CAB3}" dt="2023-12-18T20:14:43.061" v="2763"/>
          <ac:spMkLst>
            <pc:docMk/>
            <pc:sldMk cId="347828318" sldId="342"/>
            <ac:spMk id="75" creationId="{D48F91DF-68F9-36FC-9DBC-A96EEEA05817}"/>
          </ac:spMkLst>
        </pc:spChg>
        <pc:spChg chg="mod">
          <ac:chgData name="한탁 김" userId="6cc1225f1135a5b3" providerId="LiveId" clId="{38157139-CE75-4536-8612-C3D25208CAB3}" dt="2023-12-18T20:14:43.061" v="2763"/>
          <ac:spMkLst>
            <pc:docMk/>
            <pc:sldMk cId="347828318" sldId="342"/>
            <ac:spMk id="76" creationId="{50CDCBD0-36CA-EA6B-C070-F4DDD06B76F4}"/>
          </ac:spMkLst>
        </pc:spChg>
        <pc:spChg chg="mod">
          <ac:chgData name="한탁 김" userId="6cc1225f1135a5b3" providerId="LiveId" clId="{38157139-CE75-4536-8612-C3D25208CAB3}" dt="2023-12-18T20:14:43.061" v="2763"/>
          <ac:spMkLst>
            <pc:docMk/>
            <pc:sldMk cId="347828318" sldId="342"/>
            <ac:spMk id="80" creationId="{AD58A6C9-96A2-6513-CE1B-012EC9495327}"/>
          </ac:spMkLst>
        </pc:spChg>
        <pc:spChg chg="mod">
          <ac:chgData name="한탁 김" userId="6cc1225f1135a5b3" providerId="LiveId" clId="{38157139-CE75-4536-8612-C3D25208CAB3}" dt="2023-12-18T20:14:43.061" v="2763"/>
          <ac:spMkLst>
            <pc:docMk/>
            <pc:sldMk cId="347828318" sldId="342"/>
            <ac:spMk id="81" creationId="{2F0EE9B1-1F02-2084-08D6-024E46AB5304}"/>
          </ac:spMkLst>
        </pc:spChg>
        <pc:spChg chg="add mod">
          <ac:chgData name="한탁 김" userId="6cc1225f1135a5b3" providerId="LiveId" clId="{38157139-CE75-4536-8612-C3D25208CAB3}" dt="2023-12-18T20:47:20.073" v="3779" actId="207"/>
          <ac:spMkLst>
            <pc:docMk/>
            <pc:sldMk cId="347828318" sldId="342"/>
            <ac:spMk id="82" creationId="{5B1CCECC-5F37-C103-9BCF-B96AFC5F9A4D}"/>
          </ac:spMkLst>
        </pc:spChg>
        <pc:spChg chg="add mod">
          <ac:chgData name="한탁 김" userId="6cc1225f1135a5b3" providerId="LiveId" clId="{38157139-CE75-4536-8612-C3D25208CAB3}" dt="2023-12-18T20:47:32.850" v="3783" actId="207"/>
          <ac:spMkLst>
            <pc:docMk/>
            <pc:sldMk cId="347828318" sldId="342"/>
            <ac:spMk id="83" creationId="{28C638AD-1030-5269-7079-42A847655DFC}"/>
          </ac:spMkLst>
        </pc:spChg>
        <pc:spChg chg="add mod">
          <ac:chgData name="한탁 김" userId="6cc1225f1135a5b3" providerId="LiveId" clId="{38157139-CE75-4536-8612-C3D25208CAB3}" dt="2023-12-18T20:47:37.554" v="3784" actId="207"/>
          <ac:spMkLst>
            <pc:docMk/>
            <pc:sldMk cId="347828318" sldId="342"/>
            <ac:spMk id="84" creationId="{97DD16C1-BA28-81FA-7A7E-B519840E25C1}"/>
          </ac:spMkLst>
        </pc:spChg>
        <pc:spChg chg="add del mod">
          <ac:chgData name="한탁 김" userId="6cc1225f1135a5b3" providerId="LiveId" clId="{38157139-CE75-4536-8612-C3D25208CAB3}" dt="2023-12-18T20:18:32.407" v="2927" actId="478"/>
          <ac:spMkLst>
            <pc:docMk/>
            <pc:sldMk cId="347828318" sldId="342"/>
            <ac:spMk id="85" creationId="{E5774F40-E65D-4B0D-C450-E1028D2E0AAA}"/>
          </ac:spMkLst>
        </pc:spChg>
        <pc:spChg chg="add mod">
          <ac:chgData name="한탁 김" userId="6cc1225f1135a5b3" providerId="LiveId" clId="{38157139-CE75-4536-8612-C3D25208CAB3}" dt="2023-12-18T20:47:40.447" v="3785" actId="207"/>
          <ac:spMkLst>
            <pc:docMk/>
            <pc:sldMk cId="347828318" sldId="342"/>
            <ac:spMk id="86" creationId="{FAAFDF27-7858-C3F3-2802-7BBB6F317DFB}"/>
          </ac:spMkLst>
        </pc:spChg>
        <pc:spChg chg="add del mod">
          <ac:chgData name="한탁 김" userId="6cc1225f1135a5b3" providerId="LiveId" clId="{38157139-CE75-4536-8612-C3D25208CAB3}" dt="2023-12-18T20:19:36.869" v="2991"/>
          <ac:spMkLst>
            <pc:docMk/>
            <pc:sldMk cId="347828318" sldId="342"/>
            <ac:spMk id="87" creationId="{FD35DD8B-1A34-2223-541B-E7D034FC1E52}"/>
          </ac:spMkLst>
        </pc:spChg>
        <pc:spChg chg="add mod">
          <ac:chgData name="한탁 김" userId="6cc1225f1135a5b3" providerId="LiveId" clId="{38157139-CE75-4536-8612-C3D25208CAB3}" dt="2023-12-18T20:47:42.466" v="3786" actId="207"/>
          <ac:spMkLst>
            <pc:docMk/>
            <pc:sldMk cId="347828318" sldId="342"/>
            <ac:spMk id="88" creationId="{7DA13D8F-F5E1-8F00-1242-E9E96D921AD9}"/>
          </ac:spMkLst>
        </pc:spChg>
        <pc:spChg chg="add del">
          <ac:chgData name="한탁 김" userId="6cc1225f1135a5b3" providerId="LiveId" clId="{38157139-CE75-4536-8612-C3D25208CAB3}" dt="2023-12-18T20:27:22.995" v="3153" actId="22"/>
          <ac:spMkLst>
            <pc:docMk/>
            <pc:sldMk cId="347828318" sldId="342"/>
            <ac:spMk id="90" creationId="{D674571B-8014-724A-30C1-A04A3462FACA}"/>
          </ac:spMkLst>
        </pc:spChg>
        <pc:spChg chg="add del mod">
          <ac:chgData name="한탁 김" userId="6cc1225f1135a5b3" providerId="LiveId" clId="{38157139-CE75-4536-8612-C3D25208CAB3}" dt="2023-12-18T20:28:22.928" v="3158" actId="478"/>
          <ac:spMkLst>
            <pc:docMk/>
            <pc:sldMk cId="347828318" sldId="342"/>
            <ac:spMk id="91" creationId="{3B04B610-9E2E-A70E-B2D6-FC11E1C5A635}"/>
          </ac:spMkLst>
        </pc:spChg>
        <pc:spChg chg="add mod">
          <ac:chgData name="한탁 김" userId="6cc1225f1135a5b3" providerId="LiveId" clId="{38157139-CE75-4536-8612-C3D25208CAB3}" dt="2023-12-18T20:55:47.227" v="3862" actId="207"/>
          <ac:spMkLst>
            <pc:docMk/>
            <pc:sldMk cId="347828318" sldId="342"/>
            <ac:spMk id="92" creationId="{ADBA435F-9795-C597-9787-0AFCFA860D6B}"/>
          </ac:spMkLst>
        </pc:spChg>
        <pc:spChg chg="add mod">
          <ac:chgData name="한탁 김" userId="6cc1225f1135a5b3" providerId="LiveId" clId="{38157139-CE75-4536-8612-C3D25208CAB3}" dt="2023-12-18T20:53:13.648" v="3818" actId="1076"/>
          <ac:spMkLst>
            <pc:docMk/>
            <pc:sldMk cId="347828318" sldId="342"/>
            <ac:spMk id="93" creationId="{857484AC-91EF-18D9-8C18-FD8147601154}"/>
          </ac:spMkLst>
        </pc:spChg>
        <pc:spChg chg="add del">
          <ac:chgData name="한탁 김" userId="6cc1225f1135a5b3" providerId="LiveId" clId="{38157139-CE75-4536-8612-C3D25208CAB3}" dt="2023-12-18T20:30:56.949" v="3276" actId="478"/>
          <ac:spMkLst>
            <pc:docMk/>
            <pc:sldMk cId="347828318" sldId="342"/>
            <ac:spMk id="95" creationId="{5EBED6D8-7333-9E55-BD6C-B8E8D39AE17B}"/>
          </ac:spMkLst>
        </pc:spChg>
        <pc:spChg chg="add mod">
          <ac:chgData name="한탁 김" userId="6cc1225f1135a5b3" providerId="LiveId" clId="{38157139-CE75-4536-8612-C3D25208CAB3}" dt="2023-12-18T20:55:49.928" v="3863" actId="207"/>
          <ac:spMkLst>
            <pc:docMk/>
            <pc:sldMk cId="347828318" sldId="342"/>
            <ac:spMk id="96" creationId="{586C0BA1-43AA-7F92-FBF6-0F2877819CAC}"/>
          </ac:spMkLst>
        </pc:spChg>
        <pc:spChg chg="add mod">
          <ac:chgData name="한탁 김" userId="6cc1225f1135a5b3" providerId="LiveId" clId="{38157139-CE75-4536-8612-C3D25208CAB3}" dt="2023-12-18T20:55:28.141" v="3860" actId="207"/>
          <ac:spMkLst>
            <pc:docMk/>
            <pc:sldMk cId="347828318" sldId="342"/>
            <ac:spMk id="97" creationId="{A3A4BB34-998F-12D1-CB23-4146BFCAF3F7}"/>
          </ac:spMkLst>
        </pc:spChg>
        <pc:spChg chg="add mod">
          <ac:chgData name="한탁 김" userId="6cc1225f1135a5b3" providerId="LiveId" clId="{38157139-CE75-4536-8612-C3D25208CAB3}" dt="2023-12-18T20:55:33.236" v="3861" actId="207"/>
          <ac:spMkLst>
            <pc:docMk/>
            <pc:sldMk cId="347828318" sldId="342"/>
            <ac:spMk id="98" creationId="{C3370534-1E2C-43DA-36CD-FA1BD18216AD}"/>
          </ac:spMkLst>
        </pc:spChg>
        <pc:spChg chg="add mod">
          <ac:chgData name="한탁 김" userId="6cc1225f1135a5b3" providerId="LiveId" clId="{38157139-CE75-4536-8612-C3D25208CAB3}" dt="2023-12-18T20:54:45.607" v="3853" actId="255"/>
          <ac:spMkLst>
            <pc:docMk/>
            <pc:sldMk cId="347828318" sldId="342"/>
            <ac:spMk id="99" creationId="{8D75D6B5-799B-784B-4DCF-0FB66C952F40}"/>
          </ac:spMkLst>
        </pc:spChg>
        <pc:spChg chg="add del mod">
          <ac:chgData name="한탁 김" userId="6cc1225f1135a5b3" providerId="LiveId" clId="{38157139-CE75-4536-8612-C3D25208CAB3}" dt="2023-12-19T01:07:51.803" v="9044"/>
          <ac:spMkLst>
            <pc:docMk/>
            <pc:sldMk cId="347828318" sldId="342"/>
            <ac:spMk id="100" creationId="{A5D50D2E-0135-65E1-1736-3BBF4D7925DF}"/>
          </ac:spMkLst>
        </pc:spChg>
        <pc:grpChg chg="add del mod">
          <ac:chgData name="한탁 김" userId="6cc1225f1135a5b3" providerId="LiveId" clId="{38157139-CE75-4536-8612-C3D25208CAB3}" dt="2023-12-18T20:13:10.109" v="2716" actId="165"/>
          <ac:grpSpMkLst>
            <pc:docMk/>
            <pc:sldMk cId="347828318" sldId="342"/>
            <ac:grpSpMk id="24" creationId="{9B16D0C0-7169-E6DC-8ACF-552862207F4E}"/>
          </ac:grpSpMkLst>
        </pc:grpChg>
        <pc:grpChg chg="add del mod">
          <ac:chgData name="한탁 김" userId="6cc1225f1135a5b3" providerId="LiveId" clId="{38157139-CE75-4536-8612-C3D25208CAB3}" dt="2023-12-18T20:13:30.426" v="2719" actId="478"/>
          <ac:grpSpMkLst>
            <pc:docMk/>
            <pc:sldMk cId="347828318" sldId="342"/>
            <ac:grpSpMk id="25" creationId="{C9A2F1AB-3655-89FF-E546-D28AA1455F72}"/>
          </ac:grpSpMkLst>
        </pc:grpChg>
        <pc:grpChg chg="add mod">
          <ac:chgData name="한탁 김" userId="6cc1225f1135a5b3" providerId="LiveId" clId="{38157139-CE75-4536-8612-C3D25208CAB3}" dt="2023-12-18T20:20:39.453" v="3027" actId="1076"/>
          <ac:grpSpMkLst>
            <pc:docMk/>
            <pc:sldMk cId="347828318" sldId="342"/>
            <ac:grpSpMk id="50" creationId="{E4DB9DC6-9B77-D75F-2D4F-632D7750B295}"/>
          </ac:grpSpMkLst>
        </pc:grpChg>
        <pc:grpChg chg="add mod">
          <ac:chgData name="한탁 김" userId="6cc1225f1135a5b3" providerId="LiveId" clId="{38157139-CE75-4536-8612-C3D25208CAB3}" dt="2023-12-18T20:13:47.462" v="2721" actId="1076"/>
          <ac:grpSpMkLst>
            <pc:docMk/>
            <pc:sldMk cId="347828318" sldId="342"/>
            <ac:grpSpMk id="51" creationId="{E10E1AF4-9DAE-67DE-2047-9A1174301C02}"/>
          </ac:grpSpMkLst>
        </pc:grpChg>
        <pc:grpChg chg="add del mod">
          <ac:chgData name="한탁 김" userId="6cc1225f1135a5b3" providerId="LiveId" clId="{38157139-CE75-4536-8612-C3D25208CAB3}" dt="2023-12-18T20:14:46.403" v="2764"/>
          <ac:grpSpMkLst>
            <pc:docMk/>
            <pc:sldMk cId="347828318" sldId="342"/>
            <ac:grpSpMk id="65" creationId="{DD5D1013-A4A4-3980-B375-953D267DEFA6}"/>
          </ac:grpSpMkLst>
        </pc:grpChg>
        <pc:grpChg chg="add mod">
          <ac:chgData name="한탁 김" userId="6cc1225f1135a5b3" providerId="LiveId" clId="{38157139-CE75-4536-8612-C3D25208CAB3}" dt="2023-12-19T01:07:57.262" v="9045" actId="164"/>
          <ac:grpSpMkLst>
            <pc:docMk/>
            <pc:sldMk cId="347828318" sldId="342"/>
            <ac:grpSpMk id="101" creationId="{5073C647-1FB2-1DCF-CC33-718B5A2E1552}"/>
          </ac:grpSpMkLst>
        </pc:grpChg>
        <pc:grpChg chg="del">
          <ac:chgData name="한탁 김" userId="6cc1225f1135a5b3" providerId="LiveId" clId="{38157139-CE75-4536-8612-C3D25208CAB3}" dt="2023-12-18T20:02:41.073" v="2614" actId="478"/>
          <ac:grpSpMkLst>
            <pc:docMk/>
            <pc:sldMk cId="347828318" sldId="342"/>
            <ac:grpSpMk id="8202" creationId="{3A2BD345-FF26-E68E-DBFC-65BA3A10F166}"/>
          </ac:grpSpMkLst>
        </pc:grpChg>
      </pc:sldChg>
      <pc:sldChg chg="addSp delSp modSp add mod">
        <pc:chgData name="한탁 김" userId="6cc1225f1135a5b3" providerId="LiveId" clId="{38157139-CE75-4536-8612-C3D25208CAB3}" dt="2023-12-19T00:14:31.278" v="7737"/>
        <pc:sldMkLst>
          <pc:docMk/>
          <pc:sldMk cId="566213328" sldId="343"/>
        </pc:sldMkLst>
        <pc:spChg chg="add mod topLvl">
          <ac:chgData name="한탁 김" userId="6cc1225f1135a5b3" providerId="LiveId" clId="{38157139-CE75-4536-8612-C3D25208CAB3}" dt="2023-12-19T00:02:42.019" v="7582" actId="164"/>
          <ac:spMkLst>
            <pc:docMk/>
            <pc:sldMk cId="566213328" sldId="343"/>
            <ac:spMk id="8" creationId="{CE91AEF8-2C64-25D8-2BF7-DCA5957547A4}"/>
          </ac:spMkLst>
        </pc:spChg>
        <pc:spChg chg="add mod topLvl">
          <ac:chgData name="한탁 김" userId="6cc1225f1135a5b3" providerId="LiveId" clId="{38157139-CE75-4536-8612-C3D25208CAB3}" dt="2023-12-19T00:03:57.330" v="7593" actId="14100"/>
          <ac:spMkLst>
            <pc:docMk/>
            <pc:sldMk cId="566213328" sldId="343"/>
            <ac:spMk id="9" creationId="{00271F88-5301-5674-D5B8-50AFB444DB0B}"/>
          </ac:spMkLst>
        </pc:spChg>
        <pc:spChg chg="add mod topLvl">
          <ac:chgData name="한탁 김" userId="6cc1225f1135a5b3" providerId="LiveId" clId="{38157139-CE75-4536-8612-C3D25208CAB3}" dt="2023-12-19T00:04:03.719" v="7594" actId="1076"/>
          <ac:spMkLst>
            <pc:docMk/>
            <pc:sldMk cId="566213328" sldId="343"/>
            <ac:spMk id="10" creationId="{31662DE0-D52A-E92B-7C12-C3B5A1C1A909}"/>
          </ac:spMkLst>
        </pc:spChg>
        <pc:spChg chg="add del mod topLvl">
          <ac:chgData name="한탁 김" userId="6cc1225f1135a5b3" providerId="LiveId" clId="{38157139-CE75-4536-8612-C3D25208CAB3}" dt="2023-12-19T00:00:58.428" v="7495" actId="478"/>
          <ac:spMkLst>
            <pc:docMk/>
            <pc:sldMk cId="566213328" sldId="343"/>
            <ac:spMk id="12" creationId="{1A1B00F7-31EB-2223-A470-36C2B54CD127}"/>
          </ac:spMkLst>
        </pc:spChg>
        <pc:spChg chg="mod">
          <ac:chgData name="한탁 김" userId="6cc1225f1135a5b3" providerId="LiveId" clId="{38157139-CE75-4536-8612-C3D25208CAB3}" dt="2023-12-19T00:00:53.560" v="7494" actId="165"/>
          <ac:spMkLst>
            <pc:docMk/>
            <pc:sldMk cId="566213328" sldId="343"/>
            <ac:spMk id="15" creationId="{6296A4B7-F0DC-98C6-15B1-2E70F463A2F5}"/>
          </ac:spMkLst>
        </pc:spChg>
        <pc:spChg chg="mod">
          <ac:chgData name="한탁 김" userId="6cc1225f1135a5b3" providerId="LiveId" clId="{38157139-CE75-4536-8612-C3D25208CAB3}" dt="2023-12-19T00:00:53.560" v="7494" actId="165"/>
          <ac:spMkLst>
            <pc:docMk/>
            <pc:sldMk cId="566213328" sldId="343"/>
            <ac:spMk id="18" creationId="{8131B470-8334-EF1A-0330-89A1E5367DA2}"/>
          </ac:spMkLst>
        </pc:spChg>
        <pc:spChg chg="del">
          <ac:chgData name="한탁 김" userId="6cc1225f1135a5b3" providerId="LiveId" clId="{38157139-CE75-4536-8612-C3D25208CAB3}" dt="2023-12-18T23:47:44.962" v="6557" actId="478"/>
          <ac:spMkLst>
            <pc:docMk/>
            <pc:sldMk cId="566213328" sldId="343"/>
            <ac:spMk id="26" creationId="{AF9EA22A-D381-6B91-655E-954C935DD4C2}"/>
          </ac:spMkLst>
        </pc:spChg>
        <pc:spChg chg="mod topLvl">
          <ac:chgData name="한탁 김" userId="6cc1225f1135a5b3" providerId="LiveId" clId="{38157139-CE75-4536-8612-C3D25208CAB3}" dt="2023-12-19T00:12:31.382" v="7720" actId="164"/>
          <ac:spMkLst>
            <pc:docMk/>
            <pc:sldMk cId="566213328" sldId="343"/>
            <ac:spMk id="35" creationId="{D75CE05F-58F6-A015-CA73-A7A4D7565A50}"/>
          </ac:spMkLst>
        </pc:spChg>
        <pc:spChg chg="mod topLvl">
          <ac:chgData name="한탁 김" userId="6cc1225f1135a5b3" providerId="LiveId" clId="{38157139-CE75-4536-8612-C3D25208CAB3}" dt="2023-12-19T00:12:31.382" v="7720" actId="164"/>
          <ac:spMkLst>
            <pc:docMk/>
            <pc:sldMk cId="566213328" sldId="343"/>
            <ac:spMk id="36" creationId="{55F62869-3846-57C5-1527-3A23FFFD8E4B}"/>
          </ac:spMkLst>
        </pc:spChg>
        <pc:spChg chg="mod topLvl">
          <ac:chgData name="한탁 김" userId="6cc1225f1135a5b3" providerId="LiveId" clId="{38157139-CE75-4536-8612-C3D25208CAB3}" dt="2023-12-19T00:12:31.382" v="7720" actId="164"/>
          <ac:spMkLst>
            <pc:docMk/>
            <pc:sldMk cId="566213328" sldId="343"/>
            <ac:spMk id="37" creationId="{ADD1443C-DF55-92E7-D12A-23EBFF957B30}"/>
          </ac:spMkLst>
        </pc:spChg>
        <pc:spChg chg="add mod">
          <ac:chgData name="한탁 김" userId="6cc1225f1135a5b3" providerId="LiveId" clId="{38157139-CE75-4536-8612-C3D25208CAB3}" dt="2023-12-19T00:14:06.679" v="7735" actId="207"/>
          <ac:spMkLst>
            <pc:docMk/>
            <pc:sldMk cId="566213328" sldId="343"/>
            <ac:spMk id="44" creationId="{F21E0936-9D3B-ED53-719B-F3662F1D133E}"/>
          </ac:spMkLst>
        </pc:spChg>
        <pc:spChg chg="add del mod">
          <ac:chgData name="한탁 김" userId="6cc1225f1135a5b3" providerId="LiveId" clId="{38157139-CE75-4536-8612-C3D25208CAB3}" dt="2023-12-19T00:14:31.278" v="7737"/>
          <ac:spMkLst>
            <pc:docMk/>
            <pc:sldMk cId="566213328" sldId="343"/>
            <ac:spMk id="46" creationId="{551E89AC-64B1-ACA6-732D-96C011B47093}"/>
          </ac:spMkLst>
        </pc:spChg>
        <pc:spChg chg="mod">
          <ac:chgData name="한탁 김" userId="6cc1225f1135a5b3" providerId="LiveId" clId="{38157139-CE75-4536-8612-C3D25208CAB3}" dt="2023-12-19T00:10:21.914" v="7683" actId="20577"/>
          <ac:spMkLst>
            <pc:docMk/>
            <pc:sldMk cId="566213328" sldId="343"/>
            <ac:spMk id="58" creationId="{1C45F44F-3964-E249-FDAD-3C25D2CF6917}"/>
          </ac:spMkLst>
        </pc:spChg>
        <pc:grpChg chg="add del mod topLvl">
          <ac:chgData name="한탁 김" userId="6cc1225f1135a5b3" providerId="LiveId" clId="{38157139-CE75-4536-8612-C3D25208CAB3}" dt="2023-12-19T00:00:58.428" v="7495" actId="478"/>
          <ac:grpSpMkLst>
            <pc:docMk/>
            <pc:sldMk cId="566213328" sldId="343"/>
            <ac:grpSpMk id="13" creationId="{F09A9C3E-F6D7-103B-7A7C-45AEBEC2FE76}"/>
          </ac:grpSpMkLst>
        </pc:grpChg>
        <pc:grpChg chg="add del mod">
          <ac:chgData name="한탁 김" userId="6cc1225f1135a5b3" providerId="LiveId" clId="{38157139-CE75-4536-8612-C3D25208CAB3}" dt="2023-12-19T00:00:53.560" v="7494" actId="165"/>
          <ac:grpSpMkLst>
            <pc:docMk/>
            <pc:sldMk cId="566213328" sldId="343"/>
            <ac:grpSpMk id="19" creationId="{0D40E16D-927C-5034-465E-B9314518D7A5}"/>
          </ac:grpSpMkLst>
        </pc:grpChg>
        <pc:grpChg chg="del">
          <ac:chgData name="한탁 김" userId="6cc1225f1135a5b3" providerId="LiveId" clId="{38157139-CE75-4536-8612-C3D25208CAB3}" dt="2023-12-18T23:47:44.962" v="6557" actId="478"/>
          <ac:grpSpMkLst>
            <pc:docMk/>
            <pc:sldMk cId="566213328" sldId="343"/>
            <ac:grpSpMk id="22" creationId="{68D6EFB8-05AD-81F2-3B84-7D6C42BE623B}"/>
          </ac:grpSpMkLst>
        </pc:grpChg>
        <pc:grpChg chg="add mod">
          <ac:chgData name="한탁 김" userId="6cc1225f1135a5b3" providerId="LiveId" clId="{38157139-CE75-4536-8612-C3D25208CAB3}" dt="2023-12-19T00:07:44.515" v="7613" actId="164"/>
          <ac:grpSpMkLst>
            <pc:docMk/>
            <pc:sldMk cId="566213328" sldId="343"/>
            <ac:grpSpMk id="23" creationId="{C27D7789-17C8-75C2-3DA4-5D2B93E7E68C}"/>
          </ac:grpSpMkLst>
        </pc:grpChg>
        <pc:grpChg chg="add mod">
          <ac:chgData name="한탁 김" userId="6cc1225f1135a5b3" providerId="LiveId" clId="{38157139-CE75-4536-8612-C3D25208CAB3}" dt="2023-12-19T00:08:39.645" v="7622" actId="1076"/>
          <ac:grpSpMkLst>
            <pc:docMk/>
            <pc:sldMk cId="566213328" sldId="343"/>
            <ac:grpSpMk id="31" creationId="{FF6B5575-72E6-9723-D1A5-BD11A75D4EA6}"/>
          </ac:grpSpMkLst>
        </pc:grpChg>
        <pc:grpChg chg="add del mod">
          <ac:chgData name="한탁 김" userId="6cc1225f1135a5b3" providerId="LiveId" clId="{38157139-CE75-4536-8612-C3D25208CAB3}" dt="2023-12-19T00:10:44.573" v="7686" actId="478"/>
          <ac:grpSpMkLst>
            <pc:docMk/>
            <pc:sldMk cId="566213328" sldId="343"/>
            <ac:grpSpMk id="32" creationId="{9E67C97D-BA92-767C-9860-E16FE99F3D14}"/>
          </ac:grpSpMkLst>
        </pc:grpChg>
        <pc:grpChg chg="del mod topLvl">
          <ac:chgData name="한탁 김" userId="6cc1225f1135a5b3" providerId="LiveId" clId="{38157139-CE75-4536-8612-C3D25208CAB3}" dt="2023-12-19T00:11:04.552" v="7690" actId="165"/>
          <ac:grpSpMkLst>
            <pc:docMk/>
            <pc:sldMk cId="566213328" sldId="343"/>
            <ac:grpSpMk id="33" creationId="{A617CB98-D0AB-6566-43A1-4AA3DE619328}"/>
          </ac:grpSpMkLst>
        </pc:grpChg>
        <pc:grpChg chg="add del mod">
          <ac:chgData name="한탁 김" userId="6cc1225f1135a5b3" providerId="LiveId" clId="{38157139-CE75-4536-8612-C3D25208CAB3}" dt="2023-12-19T00:12:20.614" v="7718" actId="165"/>
          <ac:grpSpMkLst>
            <pc:docMk/>
            <pc:sldMk cId="566213328" sldId="343"/>
            <ac:grpSpMk id="38" creationId="{09CFE84D-A797-E94B-4D60-2078DC008C29}"/>
          </ac:grpSpMkLst>
        </pc:grpChg>
        <pc:grpChg chg="add mod">
          <ac:chgData name="한탁 김" userId="6cc1225f1135a5b3" providerId="LiveId" clId="{38157139-CE75-4536-8612-C3D25208CAB3}" dt="2023-12-19T00:12:47.834" v="7722" actId="1076"/>
          <ac:grpSpMkLst>
            <pc:docMk/>
            <pc:sldMk cId="566213328" sldId="343"/>
            <ac:grpSpMk id="39" creationId="{A20BCC86-B8C3-F0E5-F452-3981CE97920A}"/>
          </ac:grpSpMkLst>
        </pc:grpChg>
        <pc:picChg chg="add del mod ord">
          <ac:chgData name="한탁 김" userId="6cc1225f1135a5b3" providerId="LiveId" clId="{38157139-CE75-4536-8612-C3D25208CAB3}" dt="2023-12-19T00:03:09.652" v="7588" actId="478"/>
          <ac:picMkLst>
            <pc:docMk/>
            <pc:sldMk cId="566213328" sldId="343"/>
            <ac:picMk id="6" creationId="{5F9DFCCE-42AC-A22D-3A59-2386B6A34335}"/>
          </ac:picMkLst>
        </pc:picChg>
        <pc:picChg chg="add del mod modCrop">
          <ac:chgData name="한탁 김" userId="6cc1225f1135a5b3" providerId="LiveId" clId="{38157139-CE75-4536-8612-C3D25208CAB3}" dt="2023-12-19T00:04:21.810" v="7597" actId="478"/>
          <ac:picMkLst>
            <pc:docMk/>
            <pc:sldMk cId="566213328" sldId="343"/>
            <ac:picMk id="25" creationId="{7286F824-7931-ED42-8EB1-1B6C00F75DA6}"/>
          </ac:picMkLst>
        </pc:picChg>
        <pc:picChg chg="add mod modCrop">
          <ac:chgData name="한탁 김" userId="6cc1225f1135a5b3" providerId="LiveId" clId="{38157139-CE75-4536-8612-C3D25208CAB3}" dt="2023-12-19T00:07:44.515" v="7613" actId="164"/>
          <ac:picMkLst>
            <pc:docMk/>
            <pc:sldMk cId="566213328" sldId="343"/>
            <ac:picMk id="28" creationId="{53D37321-4DC2-927F-CCB5-C7E15282BC1C}"/>
          </ac:picMkLst>
        </pc:picChg>
        <pc:picChg chg="add mod ord topLvl">
          <ac:chgData name="한탁 김" userId="6cc1225f1135a5b3" providerId="LiveId" clId="{38157139-CE75-4536-8612-C3D25208CAB3}" dt="2023-12-19T00:12:31.382" v="7720" actId="164"/>
          <ac:picMkLst>
            <pc:docMk/>
            <pc:sldMk cId="566213328" sldId="343"/>
            <ac:picMk id="30" creationId="{6828D4F5-C621-3344-4D16-37714A4B6AC6}"/>
          </ac:picMkLst>
        </pc:picChg>
        <pc:picChg chg="del mod topLvl">
          <ac:chgData name="한탁 김" userId="6cc1225f1135a5b3" providerId="LiveId" clId="{38157139-CE75-4536-8612-C3D25208CAB3}" dt="2023-12-19T00:10:44.573" v="7686" actId="478"/>
          <ac:picMkLst>
            <pc:docMk/>
            <pc:sldMk cId="566213328" sldId="343"/>
            <ac:picMk id="34" creationId="{5EF7562A-8FC2-A358-98C5-6481AC2DE1BB}"/>
          </ac:picMkLst>
        </pc:picChg>
      </pc:sldChg>
      <pc:sldChg chg="addSp delSp modSp add mod">
        <pc:chgData name="한탁 김" userId="6cc1225f1135a5b3" providerId="LiveId" clId="{38157139-CE75-4536-8612-C3D25208CAB3}" dt="2023-12-19T01:25:53.916" v="9267" actId="22"/>
        <pc:sldMkLst>
          <pc:docMk/>
          <pc:sldMk cId="100296832" sldId="344"/>
        </pc:sldMkLst>
        <pc:spChg chg="add del">
          <ac:chgData name="한탁 김" userId="6cc1225f1135a5b3" providerId="LiveId" clId="{38157139-CE75-4536-8612-C3D25208CAB3}" dt="2023-12-19T00:24:22.817" v="8079"/>
          <ac:spMkLst>
            <pc:docMk/>
            <pc:sldMk cId="100296832" sldId="344"/>
            <ac:spMk id="2" creationId="{311D148F-A73B-C8BF-636A-398B054E9F65}"/>
          </ac:spMkLst>
        </pc:spChg>
        <pc:spChg chg="add del mod">
          <ac:chgData name="한탁 김" userId="6cc1225f1135a5b3" providerId="LiveId" clId="{38157139-CE75-4536-8612-C3D25208CAB3}" dt="2023-12-19T00:24:43.535" v="8083" actId="478"/>
          <ac:spMkLst>
            <pc:docMk/>
            <pc:sldMk cId="100296832" sldId="344"/>
            <ac:spMk id="3" creationId="{6BA49045-BC35-8B2F-D5C5-D2BD2E30EE95}"/>
          </ac:spMkLst>
        </pc:spChg>
        <pc:spChg chg="mod topLvl">
          <ac:chgData name="한탁 김" userId="6cc1225f1135a5b3" providerId="LiveId" clId="{38157139-CE75-4536-8612-C3D25208CAB3}" dt="2023-12-19T00:34:39.571" v="8395" actId="164"/>
          <ac:spMkLst>
            <pc:docMk/>
            <pc:sldMk cId="100296832" sldId="344"/>
            <ac:spMk id="12" creationId="{898A951A-F7B8-2C86-06AE-D5738FC44F33}"/>
          </ac:spMkLst>
        </pc:spChg>
        <pc:spChg chg="mod topLvl">
          <ac:chgData name="한탁 김" userId="6cc1225f1135a5b3" providerId="LiveId" clId="{38157139-CE75-4536-8612-C3D25208CAB3}" dt="2023-12-19T00:34:39.571" v="8395" actId="164"/>
          <ac:spMkLst>
            <pc:docMk/>
            <pc:sldMk cId="100296832" sldId="344"/>
            <ac:spMk id="13" creationId="{24561274-6DDE-7C16-64E2-BFE49778193A}"/>
          </ac:spMkLst>
        </pc:spChg>
        <pc:spChg chg="mod topLvl">
          <ac:chgData name="한탁 김" userId="6cc1225f1135a5b3" providerId="LiveId" clId="{38157139-CE75-4536-8612-C3D25208CAB3}" dt="2023-12-19T00:44:20.932" v="8511" actId="1076"/>
          <ac:spMkLst>
            <pc:docMk/>
            <pc:sldMk cId="100296832" sldId="344"/>
            <ac:spMk id="14" creationId="{6FB25AAC-E20A-C100-9676-8AAA86CD39B9}"/>
          </ac:spMkLst>
        </pc:spChg>
        <pc:spChg chg="mod">
          <ac:chgData name="한탁 김" userId="6cc1225f1135a5b3" providerId="LiveId" clId="{38157139-CE75-4536-8612-C3D25208CAB3}" dt="2023-12-19T00:31:00.855" v="8354"/>
          <ac:spMkLst>
            <pc:docMk/>
            <pc:sldMk cId="100296832" sldId="344"/>
            <ac:spMk id="16" creationId="{D66C9037-E1BE-5407-45A1-A535C33ADDC7}"/>
          </ac:spMkLst>
        </pc:spChg>
        <pc:spChg chg="mod">
          <ac:chgData name="한탁 김" userId="6cc1225f1135a5b3" providerId="LiveId" clId="{38157139-CE75-4536-8612-C3D25208CAB3}" dt="2023-12-19T00:31:00.855" v="8354"/>
          <ac:spMkLst>
            <pc:docMk/>
            <pc:sldMk cId="100296832" sldId="344"/>
            <ac:spMk id="17" creationId="{7F19922E-4CAF-FE75-506A-78A28403E59E}"/>
          </ac:spMkLst>
        </pc:spChg>
        <pc:spChg chg="mod">
          <ac:chgData name="한탁 김" userId="6cc1225f1135a5b3" providerId="LiveId" clId="{38157139-CE75-4536-8612-C3D25208CAB3}" dt="2023-12-19T00:31:00.855" v="8354"/>
          <ac:spMkLst>
            <pc:docMk/>
            <pc:sldMk cId="100296832" sldId="344"/>
            <ac:spMk id="18" creationId="{58DA4B79-950E-9CD5-193E-812269951E54}"/>
          </ac:spMkLst>
        </pc:spChg>
        <pc:spChg chg="add del mod">
          <ac:chgData name="한탁 김" userId="6cc1225f1135a5b3" providerId="LiveId" clId="{38157139-CE75-4536-8612-C3D25208CAB3}" dt="2023-12-19T00:32:27.931" v="8366" actId="478"/>
          <ac:spMkLst>
            <pc:docMk/>
            <pc:sldMk cId="100296832" sldId="344"/>
            <ac:spMk id="20" creationId="{B20F4497-089C-CFC9-22BB-5EC3A283239B}"/>
          </ac:spMkLst>
        </pc:spChg>
        <pc:spChg chg="mod">
          <ac:chgData name="한탁 김" userId="6cc1225f1135a5b3" providerId="LiveId" clId="{38157139-CE75-4536-8612-C3D25208CAB3}" dt="2023-12-19T00:34:40.604" v="8396"/>
          <ac:spMkLst>
            <pc:docMk/>
            <pc:sldMk cId="100296832" sldId="344"/>
            <ac:spMk id="24" creationId="{BB1B80AE-1DB0-B8CE-219E-679325C704B8}"/>
          </ac:spMkLst>
        </pc:spChg>
        <pc:spChg chg="mod">
          <ac:chgData name="한탁 김" userId="6cc1225f1135a5b3" providerId="LiveId" clId="{38157139-CE75-4536-8612-C3D25208CAB3}" dt="2023-12-19T00:34:40.604" v="8396"/>
          <ac:spMkLst>
            <pc:docMk/>
            <pc:sldMk cId="100296832" sldId="344"/>
            <ac:spMk id="25" creationId="{7FC6B299-D9EA-8C65-0CC5-BBE7D3121B85}"/>
          </ac:spMkLst>
        </pc:spChg>
        <pc:spChg chg="mod">
          <ac:chgData name="한탁 김" userId="6cc1225f1135a5b3" providerId="LiveId" clId="{38157139-CE75-4536-8612-C3D25208CAB3}" dt="2023-12-19T00:44:06.089" v="8497" actId="1076"/>
          <ac:spMkLst>
            <pc:docMk/>
            <pc:sldMk cId="100296832" sldId="344"/>
            <ac:spMk id="26" creationId="{58832C8F-3F03-885B-3F58-6584E02D63E3}"/>
          </ac:spMkLst>
        </pc:spChg>
        <pc:spChg chg="del mod">
          <ac:chgData name="한탁 김" userId="6cc1225f1135a5b3" providerId="LiveId" clId="{38157139-CE75-4536-8612-C3D25208CAB3}" dt="2023-12-19T01:13:37.597" v="9155" actId="478"/>
          <ac:spMkLst>
            <pc:docMk/>
            <pc:sldMk cId="100296832" sldId="344"/>
            <ac:spMk id="41" creationId="{E97A4FBA-8372-75E7-2ECF-86DA2CDD75EB}"/>
          </ac:spMkLst>
        </pc:spChg>
        <pc:spChg chg="del mod">
          <ac:chgData name="한탁 김" userId="6cc1225f1135a5b3" providerId="LiveId" clId="{38157139-CE75-4536-8612-C3D25208CAB3}" dt="2023-12-19T01:13:37.597" v="9155" actId="478"/>
          <ac:spMkLst>
            <pc:docMk/>
            <pc:sldMk cId="100296832" sldId="344"/>
            <ac:spMk id="42" creationId="{1C26860A-71FA-2A9C-3554-34C3A26CA6CC}"/>
          </ac:spMkLst>
        </pc:spChg>
        <pc:spChg chg="del mod">
          <ac:chgData name="한탁 김" userId="6cc1225f1135a5b3" providerId="LiveId" clId="{38157139-CE75-4536-8612-C3D25208CAB3}" dt="2023-12-19T01:13:37.597" v="9155" actId="478"/>
          <ac:spMkLst>
            <pc:docMk/>
            <pc:sldMk cId="100296832" sldId="344"/>
            <ac:spMk id="43" creationId="{53CBB5D1-3A6A-C411-45E0-D940F0263736}"/>
          </ac:spMkLst>
        </pc:spChg>
        <pc:spChg chg="del">
          <ac:chgData name="한탁 김" userId="6cc1225f1135a5b3" providerId="LiveId" clId="{38157139-CE75-4536-8612-C3D25208CAB3}" dt="2023-12-19T00:28:38.160" v="8283" actId="21"/>
          <ac:spMkLst>
            <pc:docMk/>
            <pc:sldMk cId="100296832" sldId="344"/>
            <ac:spMk id="44" creationId="{F21E0936-9D3B-ED53-719B-F3662F1D133E}"/>
          </ac:spMkLst>
        </pc:spChg>
        <pc:spChg chg="del mod">
          <ac:chgData name="한탁 김" userId="6cc1225f1135a5b3" providerId="LiveId" clId="{38157139-CE75-4536-8612-C3D25208CAB3}" dt="2023-12-19T01:13:37.597" v="9155" actId="478"/>
          <ac:spMkLst>
            <pc:docMk/>
            <pc:sldMk cId="100296832" sldId="344"/>
            <ac:spMk id="45" creationId="{889076B4-5028-1904-AE2A-ECA8D03B8415}"/>
          </ac:spMkLst>
        </pc:spChg>
        <pc:spChg chg="mod">
          <ac:chgData name="한탁 김" userId="6cc1225f1135a5b3" providerId="LiveId" clId="{38157139-CE75-4536-8612-C3D25208CAB3}" dt="2023-12-19T00:45:55.645" v="8548"/>
          <ac:spMkLst>
            <pc:docMk/>
            <pc:sldMk cId="100296832" sldId="344"/>
            <ac:spMk id="55" creationId="{2437379D-046A-0BC7-7ED6-196979BFB092}"/>
          </ac:spMkLst>
        </pc:spChg>
        <pc:spChg chg="mod">
          <ac:chgData name="한탁 김" userId="6cc1225f1135a5b3" providerId="LiveId" clId="{38157139-CE75-4536-8612-C3D25208CAB3}" dt="2023-12-19T00:45:55.645" v="8548"/>
          <ac:spMkLst>
            <pc:docMk/>
            <pc:sldMk cId="100296832" sldId="344"/>
            <ac:spMk id="56" creationId="{F95618BB-3507-3ADC-FA29-661AD2D05D3A}"/>
          </ac:spMkLst>
        </pc:spChg>
        <pc:spChg chg="mod">
          <ac:chgData name="한탁 김" userId="6cc1225f1135a5b3" providerId="LiveId" clId="{38157139-CE75-4536-8612-C3D25208CAB3}" dt="2023-12-19T00:45:55.645" v="8548"/>
          <ac:spMkLst>
            <pc:docMk/>
            <pc:sldMk cId="100296832" sldId="344"/>
            <ac:spMk id="57" creationId="{6123E582-B149-962E-1E3D-1D13D03DA624}"/>
          </ac:spMkLst>
        </pc:spChg>
        <pc:spChg chg="mod topLvl">
          <ac:chgData name="한탁 김" userId="6cc1225f1135a5b3" providerId="LiveId" clId="{38157139-CE75-4536-8612-C3D25208CAB3}" dt="2023-12-19T01:17:51.677" v="9217" actId="255"/>
          <ac:spMkLst>
            <pc:docMk/>
            <pc:sldMk cId="100296832" sldId="344"/>
            <ac:spMk id="58" creationId="{1C45F44F-3964-E249-FDAD-3C25D2CF6917}"/>
          </ac:spMkLst>
        </pc:spChg>
        <pc:spChg chg="mod">
          <ac:chgData name="한탁 김" userId="6cc1225f1135a5b3" providerId="LiveId" clId="{38157139-CE75-4536-8612-C3D25208CAB3}" dt="2023-12-19T00:45:55.645" v="8548"/>
          <ac:spMkLst>
            <pc:docMk/>
            <pc:sldMk cId="100296832" sldId="344"/>
            <ac:spMk id="59" creationId="{C73F126C-CDA4-C93C-6A95-B6DCC4CE6D03}"/>
          </ac:spMkLst>
        </pc:spChg>
        <pc:spChg chg="mod">
          <ac:chgData name="한탁 김" userId="6cc1225f1135a5b3" providerId="LiveId" clId="{38157139-CE75-4536-8612-C3D25208CAB3}" dt="2023-12-19T00:45:55.645" v="8548"/>
          <ac:spMkLst>
            <pc:docMk/>
            <pc:sldMk cId="100296832" sldId="344"/>
            <ac:spMk id="60" creationId="{E212341B-5D8C-0DA3-EE60-DDE7778FFA68}"/>
          </ac:spMkLst>
        </pc:spChg>
        <pc:spChg chg="mod">
          <ac:chgData name="한탁 김" userId="6cc1225f1135a5b3" providerId="LiveId" clId="{38157139-CE75-4536-8612-C3D25208CAB3}" dt="2023-12-19T00:45:55.645" v="8548"/>
          <ac:spMkLst>
            <pc:docMk/>
            <pc:sldMk cId="100296832" sldId="344"/>
            <ac:spMk id="61" creationId="{C02975BC-AEFF-D6E9-8479-6BDB503BF7FC}"/>
          </ac:spMkLst>
        </pc:spChg>
        <pc:spChg chg="add mod topLvl">
          <ac:chgData name="한탁 김" userId="6cc1225f1135a5b3" providerId="LiveId" clId="{38157139-CE75-4536-8612-C3D25208CAB3}" dt="2023-12-19T01:17:22.353" v="9200" actId="14100"/>
          <ac:spMkLst>
            <pc:docMk/>
            <pc:sldMk cId="100296832" sldId="344"/>
            <ac:spMk id="62" creationId="{3D501801-D6D4-AF81-A6C0-5D07B957342F}"/>
          </ac:spMkLst>
        </pc:spChg>
        <pc:spChg chg="mod">
          <ac:chgData name="한탁 김" userId="6cc1225f1135a5b3" providerId="LiveId" clId="{38157139-CE75-4536-8612-C3D25208CAB3}" dt="2023-12-19T00:56:04.905" v="8891" actId="165"/>
          <ac:spMkLst>
            <pc:docMk/>
            <pc:sldMk cId="100296832" sldId="344"/>
            <ac:spMk id="9220" creationId="{ED99CF78-4AEB-FD2E-5FCA-28BE84DA775D}"/>
          </ac:spMkLst>
        </pc:spChg>
        <pc:spChg chg="mod">
          <ac:chgData name="한탁 김" userId="6cc1225f1135a5b3" providerId="LiveId" clId="{38157139-CE75-4536-8612-C3D25208CAB3}" dt="2023-12-19T01:00:47.395" v="8969" actId="14100"/>
          <ac:spMkLst>
            <pc:docMk/>
            <pc:sldMk cId="100296832" sldId="344"/>
            <ac:spMk id="9221" creationId="{F56C2587-47E1-9BA3-ED18-619060D30619}"/>
          </ac:spMkLst>
        </pc:spChg>
        <pc:spChg chg="mod">
          <ac:chgData name="한탁 김" userId="6cc1225f1135a5b3" providerId="LiveId" clId="{38157139-CE75-4536-8612-C3D25208CAB3}" dt="2023-12-19T01:01:52.592" v="8986" actId="1076"/>
          <ac:spMkLst>
            <pc:docMk/>
            <pc:sldMk cId="100296832" sldId="344"/>
            <ac:spMk id="9222" creationId="{13DA2C15-402D-8366-A9BE-774BEF05F283}"/>
          </ac:spMkLst>
        </pc:spChg>
        <pc:spChg chg="mod">
          <ac:chgData name="한탁 김" userId="6cc1225f1135a5b3" providerId="LiveId" clId="{38157139-CE75-4536-8612-C3D25208CAB3}" dt="2023-12-19T00:56:04.905" v="8891" actId="165"/>
          <ac:spMkLst>
            <pc:docMk/>
            <pc:sldMk cId="100296832" sldId="344"/>
            <ac:spMk id="9224" creationId="{49A2B271-3440-624D-4EFF-E47E62C1F6D1}"/>
          </ac:spMkLst>
        </pc:spChg>
        <pc:spChg chg="mod">
          <ac:chgData name="한탁 김" userId="6cc1225f1135a5b3" providerId="LiveId" clId="{38157139-CE75-4536-8612-C3D25208CAB3}" dt="2023-12-19T01:00:30.759" v="8967" actId="14100"/>
          <ac:spMkLst>
            <pc:docMk/>
            <pc:sldMk cId="100296832" sldId="344"/>
            <ac:spMk id="9225" creationId="{271CC50C-74BC-4A6C-3F93-386ECE6DF426}"/>
          </ac:spMkLst>
        </pc:spChg>
        <pc:spChg chg="mod">
          <ac:chgData name="한탁 김" userId="6cc1225f1135a5b3" providerId="LiveId" clId="{38157139-CE75-4536-8612-C3D25208CAB3}" dt="2023-12-19T01:02:04.347" v="8987" actId="1076"/>
          <ac:spMkLst>
            <pc:docMk/>
            <pc:sldMk cId="100296832" sldId="344"/>
            <ac:spMk id="9226" creationId="{A839B1D8-E5D2-508A-92EC-7B286C7A6C3D}"/>
          </ac:spMkLst>
        </pc:spChg>
        <pc:spChg chg="add mod ord">
          <ac:chgData name="한탁 김" userId="6cc1225f1135a5b3" providerId="LiveId" clId="{38157139-CE75-4536-8612-C3D25208CAB3}" dt="2023-12-19T01:16:47.581" v="9195" actId="164"/>
          <ac:spMkLst>
            <pc:docMk/>
            <pc:sldMk cId="100296832" sldId="344"/>
            <ac:spMk id="9227" creationId="{CA18CFC4-81B9-E22E-7B56-24036E5F4533}"/>
          </ac:spMkLst>
        </pc:spChg>
        <pc:spChg chg="mod">
          <ac:chgData name="한탁 김" userId="6cc1225f1135a5b3" providerId="LiveId" clId="{38157139-CE75-4536-8612-C3D25208CAB3}" dt="2023-12-19T01:02:27.048" v="8988"/>
          <ac:spMkLst>
            <pc:docMk/>
            <pc:sldMk cId="100296832" sldId="344"/>
            <ac:spMk id="9230" creationId="{10B8833A-87CC-6069-07AD-4097EA1A22B7}"/>
          </ac:spMkLst>
        </pc:spChg>
        <pc:spChg chg="mod">
          <ac:chgData name="한탁 김" userId="6cc1225f1135a5b3" providerId="LiveId" clId="{38157139-CE75-4536-8612-C3D25208CAB3}" dt="2023-12-19T01:02:27.048" v="8988"/>
          <ac:spMkLst>
            <pc:docMk/>
            <pc:sldMk cId="100296832" sldId="344"/>
            <ac:spMk id="9231" creationId="{C0A4E138-EB06-8859-2636-F232CC9C3F4F}"/>
          </ac:spMkLst>
        </pc:spChg>
        <pc:spChg chg="mod">
          <ac:chgData name="한탁 김" userId="6cc1225f1135a5b3" providerId="LiveId" clId="{38157139-CE75-4536-8612-C3D25208CAB3}" dt="2023-12-19T01:04:21.737" v="9028" actId="1076"/>
          <ac:spMkLst>
            <pc:docMk/>
            <pc:sldMk cId="100296832" sldId="344"/>
            <ac:spMk id="9232" creationId="{303E82A9-3B69-D377-7206-34836BEFFE26}"/>
          </ac:spMkLst>
        </pc:spChg>
        <pc:spChg chg="mod topLvl">
          <ac:chgData name="한탁 김" userId="6cc1225f1135a5b3" providerId="LiveId" clId="{38157139-CE75-4536-8612-C3D25208CAB3}" dt="2023-12-19T01:18:50.899" v="9222" actId="14100"/>
          <ac:spMkLst>
            <pc:docMk/>
            <pc:sldMk cId="100296832" sldId="344"/>
            <ac:spMk id="9237" creationId="{9785E8BF-3353-B0C7-8FBD-13A6AC1B8C0C}"/>
          </ac:spMkLst>
        </pc:spChg>
        <pc:spChg chg="mod topLvl">
          <ac:chgData name="한탁 김" userId="6cc1225f1135a5b3" providerId="LiveId" clId="{38157139-CE75-4536-8612-C3D25208CAB3}" dt="2023-12-19T01:18:26.937" v="9219" actId="1076"/>
          <ac:spMkLst>
            <pc:docMk/>
            <pc:sldMk cId="100296832" sldId="344"/>
            <ac:spMk id="9238" creationId="{09418C1A-5B3C-DD37-48CA-D6E8F58A0A15}"/>
          </ac:spMkLst>
        </pc:spChg>
        <pc:spChg chg="mod topLvl">
          <ac:chgData name="한탁 김" userId="6cc1225f1135a5b3" providerId="LiveId" clId="{38157139-CE75-4536-8612-C3D25208CAB3}" dt="2023-12-19T01:18:44.089" v="9221" actId="14100"/>
          <ac:spMkLst>
            <pc:docMk/>
            <pc:sldMk cId="100296832" sldId="344"/>
            <ac:spMk id="9241" creationId="{ED8931C3-C6D1-4D05-B04E-850B93FDB203}"/>
          </ac:spMkLst>
        </pc:spChg>
        <pc:spChg chg="mod topLvl">
          <ac:chgData name="한탁 김" userId="6cc1225f1135a5b3" providerId="LiveId" clId="{38157139-CE75-4536-8612-C3D25208CAB3}" dt="2023-12-19T01:17:03.085" v="9197" actId="1076"/>
          <ac:spMkLst>
            <pc:docMk/>
            <pc:sldMk cId="100296832" sldId="344"/>
            <ac:spMk id="9242" creationId="{C502C7F3-ADAC-FD58-A859-4EBF3821E541}"/>
          </ac:spMkLst>
        </pc:spChg>
        <pc:spChg chg="add del">
          <ac:chgData name="한탁 김" userId="6cc1225f1135a5b3" providerId="LiveId" clId="{38157139-CE75-4536-8612-C3D25208CAB3}" dt="2023-12-19T01:25:53.916" v="9267" actId="22"/>
          <ac:spMkLst>
            <pc:docMk/>
            <pc:sldMk cId="100296832" sldId="344"/>
            <ac:spMk id="9246" creationId="{CF2C1FCE-1C4B-1E99-1F02-0449C4B61FCE}"/>
          </ac:spMkLst>
        </pc:spChg>
        <pc:grpChg chg="add del mod">
          <ac:chgData name="한탁 김" userId="6cc1225f1135a5b3" providerId="LiveId" clId="{38157139-CE75-4536-8612-C3D25208CAB3}" dt="2023-12-19T00:31:27.733" v="8356" actId="165"/>
          <ac:grpSpMkLst>
            <pc:docMk/>
            <pc:sldMk cId="100296832" sldId="344"/>
            <ac:grpSpMk id="6" creationId="{913EED70-EC1E-CDA2-D2BB-F72848502800}"/>
          </ac:grpSpMkLst>
        </pc:grpChg>
        <pc:grpChg chg="del mod topLvl">
          <ac:chgData name="한탁 김" userId="6cc1225f1135a5b3" providerId="LiveId" clId="{38157139-CE75-4536-8612-C3D25208CAB3}" dt="2023-12-19T00:31:36.722" v="8357" actId="165"/>
          <ac:grpSpMkLst>
            <pc:docMk/>
            <pc:sldMk cId="100296832" sldId="344"/>
            <ac:grpSpMk id="7" creationId="{598783EA-F071-E7B7-1822-BAAD83B8E00A}"/>
          </ac:grpSpMkLst>
        </pc:grpChg>
        <pc:grpChg chg="add del mod">
          <ac:chgData name="한탁 김" userId="6cc1225f1135a5b3" providerId="LiveId" clId="{38157139-CE75-4536-8612-C3D25208CAB3}" dt="2023-12-19T00:32:27.931" v="8366" actId="478"/>
          <ac:grpSpMkLst>
            <pc:docMk/>
            <pc:sldMk cId="100296832" sldId="344"/>
            <ac:grpSpMk id="15" creationId="{52B336F1-C731-B772-C80F-9639B56B2E8C}"/>
          </ac:grpSpMkLst>
        </pc:grpChg>
        <pc:grpChg chg="add mod">
          <ac:chgData name="한탁 김" userId="6cc1225f1135a5b3" providerId="LiveId" clId="{38157139-CE75-4536-8612-C3D25208CAB3}" dt="2023-12-19T00:44:30.749" v="8512" actId="164"/>
          <ac:grpSpMkLst>
            <pc:docMk/>
            <pc:sldMk cId="100296832" sldId="344"/>
            <ac:grpSpMk id="21" creationId="{906C61E0-2910-46A1-197F-5DC769FD9288}"/>
          </ac:grpSpMkLst>
        </pc:grpChg>
        <pc:grpChg chg="add mod">
          <ac:chgData name="한탁 김" userId="6cc1225f1135a5b3" providerId="LiveId" clId="{38157139-CE75-4536-8612-C3D25208CAB3}" dt="2023-12-19T00:44:30.749" v="8512" actId="164"/>
          <ac:grpSpMkLst>
            <pc:docMk/>
            <pc:sldMk cId="100296832" sldId="344"/>
            <ac:grpSpMk id="22" creationId="{69AE6373-5993-B27C-744D-008A525B6231}"/>
          </ac:grpSpMkLst>
        </pc:grpChg>
        <pc:grpChg chg="del">
          <ac:chgData name="한탁 김" userId="6cc1225f1135a5b3" providerId="LiveId" clId="{38157139-CE75-4536-8612-C3D25208CAB3}" dt="2023-12-19T00:28:38.160" v="8283" actId="21"/>
          <ac:grpSpMkLst>
            <pc:docMk/>
            <pc:sldMk cId="100296832" sldId="344"/>
            <ac:grpSpMk id="31" creationId="{FF6B5575-72E6-9723-D1A5-BD11A75D4EA6}"/>
          </ac:grpSpMkLst>
        </pc:grpChg>
        <pc:grpChg chg="del">
          <ac:chgData name="한탁 김" userId="6cc1225f1135a5b3" providerId="LiveId" clId="{38157139-CE75-4536-8612-C3D25208CAB3}" dt="2023-12-19T00:28:38.160" v="8283" actId="21"/>
          <ac:grpSpMkLst>
            <pc:docMk/>
            <pc:sldMk cId="100296832" sldId="344"/>
            <ac:grpSpMk id="39" creationId="{A20BCC86-B8C3-F0E5-F452-3981CE97920A}"/>
          </ac:grpSpMkLst>
        </pc:grpChg>
        <pc:grpChg chg="add del mod">
          <ac:chgData name="한탁 김" userId="6cc1225f1135a5b3" providerId="LiveId" clId="{38157139-CE75-4536-8612-C3D25208CAB3}" dt="2023-12-19T00:44:32.230" v="8513" actId="21"/>
          <ac:grpSpMkLst>
            <pc:docMk/>
            <pc:sldMk cId="100296832" sldId="344"/>
            <ac:grpSpMk id="49" creationId="{5FFF1D6D-46E8-6752-2F85-99AD86031ECF}"/>
          </ac:grpSpMkLst>
        </pc:grpChg>
        <pc:grpChg chg="add del mod">
          <ac:chgData name="한탁 김" userId="6cc1225f1135a5b3" providerId="LiveId" clId="{38157139-CE75-4536-8612-C3D25208CAB3}" dt="2023-12-19T00:50:59.959" v="8799" actId="21"/>
          <ac:grpSpMkLst>
            <pc:docMk/>
            <pc:sldMk cId="100296832" sldId="344"/>
            <ac:grpSpMk id="50" creationId="{21F7BD3B-A99B-DE4B-26C8-743CA37F1A0C}"/>
          </ac:grpSpMkLst>
        </pc:grpChg>
        <pc:grpChg chg="mod">
          <ac:chgData name="한탁 김" userId="6cc1225f1135a5b3" providerId="LiveId" clId="{38157139-CE75-4536-8612-C3D25208CAB3}" dt="2023-12-19T00:45:55.645" v="8548"/>
          <ac:grpSpMkLst>
            <pc:docMk/>
            <pc:sldMk cId="100296832" sldId="344"/>
            <ac:grpSpMk id="51" creationId="{DFA99B6C-3BE5-309D-C0FA-36E1D510FC4C}"/>
          </ac:grpSpMkLst>
        </pc:grpChg>
        <pc:grpChg chg="mod">
          <ac:chgData name="한탁 김" userId="6cc1225f1135a5b3" providerId="LiveId" clId="{38157139-CE75-4536-8612-C3D25208CAB3}" dt="2023-12-19T00:45:55.645" v="8548"/>
          <ac:grpSpMkLst>
            <pc:docMk/>
            <pc:sldMk cId="100296832" sldId="344"/>
            <ac:grpSpMk id="52" creationId="{B2CED29D-D71A-F46F-0B95-2185DA91B823}"/>
          </ac:grpSpMkLst>
        </pc:grpChg>
        <pc:grpChg chg="add del mod">
          <ac:chgData name="한탁 김" userId="6cc1225f1135a5b3" providerId="LiveId" clId="{38157139-CE75-4536-8612-C3D25208CAB3}" dt="2023-12-19T00:56:04.905" v="8891" actId="165"/>
          <ac:grpSpMkLst>
            <pc:docMk/>
            <pc:sldMk cId="100296832" sldId="344"/>
            <ac:grpSpMk id="63" creationId="{24FED55F-6A24-8295-68AF-985EB94FC9C6}"/>
          </ac:grpSpMkLst>
        </pc:grpChg>
        <pc:grpChg chg="mod topLvl">
          <ac:chgData name="한탁 김" userId="6cc1225f1135a5b3" providerId="LiveId" clId="{38157139-CE75-4536-8612-C3D25208CAB3}" dt="2023-12-19T01:16:47.581" v="9195" actId="164"/>
          <ac:grpSpMkLst>
            <pc:docMk/>
            <pc:sldMk cId="100296832" sldId="344"/>
            <ac:grpSpMk id="9216" creationId="{1FF78DEB-535B-D9FB-E8C6-4E4CFB1552AF}"/>
          </ac:grpSpMkLst>
        </pc:grpChg>
        <pc:grpChg chg="mod topLvl">
          <ac:chgData name="한탁 김" userId="6cc1225f1135a5b3" providerId="LiveId" clId="{38157139-CE75-4536-8612-C3D25208CAB3}" dt="2023-12-19T01:16:47.581" v="9195" actId="164"/>
          <ac:grpSpMkLst>
            <pc:docMk/>
            <pc:sldMk cId="100296832" sldId="344"/>
            <ac:grpSpMk id="9217" creationId="{9261CB93-4173-35B7-DD07-8A24FFDCEAD2}"/>
          </ac:grpSpMkLst>
        </pc:grpChg>
        <pc:grpChg chg="mod">
          <ac:chgData name="한탁 김" userId="6cc1225f1135a5b3" providerId="LiveId" clId="{38157139-CE75-4536-8612-C3D25208CAB3}" dt="2023-12-19T01:11:15.631" v="9118" actId="1076"/>
          <ac:grpSpMkLst>
            <pc:docMk/>
            <pc:sldMk cId="100296832" sldId="344"/>
            <ac:grpSpMk id="9223" creationId="{5047DDDB-BA9F-94EB-F3E4-2FA83663230C}"/>
          </ac:grpSpMkLst>
        </pc:grpChg>
        <pc:grpChg chg="add del mod">
          <ac:chgData name="한탁 김" userId="6cc1225f1135a5b3" providerId="LiveId" clId="{38157139-CE75-4536-8612-C3D25208CAB3}" dt="2023-12-19T01:11:30.192" v="9120" actId="165"/>
          <ac:grpSpMkLst>
            <pc:docMk/>
            <pc:sldMk cId="100296832" sldId="344"/>
            <ac:grpSpMk id="9228" creationId="{358B8E93-A6F4-B119-E405-7A79574FD325}"/>
          </ac:grpSpMkLst>
        </pc:grpChg>
        <pc:grpChg chg="add mod">
          <ac:chgData name="한탁 김" userId="6cc1225f1135a5b3" providerId="LiveId" clId="{38157139-CE75-4536-8612-C3D25208CAB3}" dt="2023-12-19T01:16:47.581" v="9195" actId="164"/>
          <ac:grpSpMkLst>
            <pc:docMk/>
            <pc:sldMk cId="100296832" sldId="344"/>
            <ac:grpSpMk id="9229" creationId="{50B256F5-B761-CC8A-E9C5-72A6040633AB}"/>
          </ac:grpSpMkLst>
        </pc:grpChg>
        <pc:grpChg chg="add del mod">
          <ac:chgData name="한탁 김" userId="6cc1225f1135a5b3" providerId="LiveId" clId="{38157139-CE75-4536-8612-C3D25208CAB3}" dt="2023-12-19T01:09:59.215" v="9091" actId="165"/>
          <ac:grpSpMkLst>
            <pc:docMk/>
            <pc:sldMk cId="100296832" sldId="344"/>
            <ac:grpSpMk id="9236" creationId="{DEB25815-05FD-762C-29BC-7FF9CB48B06F}"/>
          </ac:grpSpMkLst>
        </pc:grpChg>
        <pc:grpChg chg="add del mod">
          <ac:chgData name="한탁 김" userId="6cc1225f1135a5b3" providerId="LiveId" clId="{38157139-CE75-4536-8612-C3D25208CAB3}" dt="2023-12-19T01:11:23.590" v="9119" actId="165"/>
          <ac:grpSpMkLst>
            <pc:docMk/>
            <pc:sldMk cId="100296832" sldId="344"/>
            <ac:grpSpMk id="9239" creationId="{B16BFCCE-9BF3-7462-FC19-028A11F43B21}"/>
          </ac:grpSpMkLst>
        </pc:grpChg>
        <pc:grpChg chg="add del mod">
          <ac:chgData name="한탁 김" userId="6cc1225f1135a5b3" providerId="LiveId" clId="{38157139-CE75-4536-8612-C3D25208CAB3}" dt="2023-12-19T01:16:09.614" v="9189" actId="165"/>
          <ac:grpSpMkLst>
            <pc:docMk/>
            <pc:sldMk cId="100296832" sldId="344"/>
            <ac:grpSpMk id="9240" creationId="{1152B5DD-5C57-5C52-DC03-0A27C63CC9D7}"/>
          </ac:grpSpMkLst>
        </pc:grpChg>
        <pc:grpChg chg="add mod">
          <ac:chgData name="한탁 김" userId="6cc1225f1135a5b3" providerId="LiveId" clId="{38157139-CE75-4536-8612-C3D25208CAB3}" dt="2023-12-19T01:14:11.748" v="9158" actId="1076"/>
          <ac:grpSpMkLst>
            <pc:docMk/>
            <pc:sldMk cId="100296832" sldId="344"/>
            <ac:grpSpMk id="9243" creationId="{BF6DC197-84D5-6DDD-0D1B-2A6EEAD8152C}"/>
          </ac:grpSpMkLst>
        </pc:grpChg>
        <pc:grpChg chg="add mod">
          <ac:chgData name="한탁 김" userId="6cc1225f1135a5b3" providerId="LiveId" clId="{38157139-CE75-4536-8612-C3D25208CAB3}" dt="2023-12-19T01:17:30.446" v="9210" actId="1035"/>
          <ac:grpSpMkLst>
            <pc:docMk/>
            <pc:sldMk cId="100296832" sldId="344"/>
            <ac:grpSpMk id="9244" creationId="{D326FE90-D812-5D9E-432A-1A39C27E896B}"/>
          </ac:grpSpMkLst>
        </pc:grpChg>
        <pc:picChg chg="del mod topLvl modCrop">
          <ac:chgData name="한탁 김" userId="6cc1225f1135a5b3" providerId="LiveId" clId="{38157139-CE75-4536-8612-C3D25208CAB3}" dt="2023-12-19T00:40:47.003" v="8448" actId="478"/>
          <ac:picMkLst>
            <pc:docMk/>
            <pc:sldMk cId="100296832" sldId="344"/>
            <ac:picMk id="11" creationId="{7CC3E7D5-1651-977A-A5FA-C787CADD039F}"/>
          </ac:picMkLst>
        </pc:picChg>
        <pc:picChg chg="mod">
          <ac:chgData name="한탁 김" userId="6cc1225f1135a5b3" providerId="LiveId" clId="{38157139-CE75-4536-8612-C3D25208CAB3}" dt="2023-12-19T00:31:00.855" v="8354"/>
          <ac:picMkLst>
            <pc:docMk/>
            <pc:sldMk cId="100296832" sldId="344"/>
            <ac:picMk id="19" creationId="{D3C122F9-F94E-4A4C-8559-2EE87812B7E1}"/>
          </ac:picMkLst>
        </pc:picChg>
        <pc:picChg chg="del mod">
          <ac:chgData name="한탁 김" userId="6cc1225f1135a5b3" providerId="LiveId" clId="{38157139-CE75-4536-8612-C3D25208CAB3}" dt="2023-12-19T00:40:30.938" v="8445" actId="478"/>
          <ac:picMkLst>
            <pc:docMk/>
            <pc:sldMk cId="100296832" sldId="344"/>
            <ac:picMk id="27" creationId="{9478826F-2D0E-12BE-1A11-875AA76DE55E}"/>
          </ac:picMkLst>
        </pc:picChg>
        <pc:picChg chg="add del mod ord modCrop">
          <ac:chgData name="한탁 김" userId="6cc1225f1135a5b3" providerId="LiveId" clId="{38157139-CE75-4536-8612-C3D25208CAB3}" dt="2023-12-19T00:37:21.527" v="8424" actId="478"/>
          <ac:picMkLst>
            <pc:docMk/>
            <pc:sldMk cId="100296832" sldId="344"/>
            <ac:picMk id="32" creationId="{9614EB54-FE24-C374-6A0B-937FB6AD85A7}"/>
          </ac:picMkLst>
        </pc:picChg>
        <pc:picChg chg="add del mod modCrop">
          <ac:chgData name="한탁 김" userId="6cc1225f1135a5b3" providerId="LiveId" clId="{38157139-CE75-4536-8612-C3D25208CAB3}" dt="2023-12-19T00:39:16.375" v="8432" actId="478"/>
          <ac:picMkLst>
            <pc:docMk/>
            <pc:sldMk cId="100296832" sldId="344"/>
            <ac:picMk id="34" creationId="{BCF68797-AB3D-E287-7CC7-2D375DF218AD}"/>
          </ac:picMkLst>
        </pc:picChg>
        <pc:picChg chg="add mod modCrop">
          <ac:chgData name="한탁 김" userId="6cc1225f1135a5b3" providerId="LiveId" clId="{38157139-CE75-4536-8612-C3D25208CAB3}" dt="2023-12-19T00:44:30.749" v="8512" actId="164"/>
          <ac:picMkLst>
            <pc:docMk/>
            <pc:sldMk cId="100296832" sldId="344"/>
            <ac:picMk id="46" creationId="{C011FFD9-69F5-9EB6-16A0-23BF3486B5F8}"/>
          </ac:picMkLst>
        </pc:picChg>
        <pc:picChg chg="add mod modCrop">
          <ac:chgData name="한탁 김" userId="6cc1225f1135a5b3" providerId="LiveId" clId="{38157139-CE75-4536-8612-C3D25208CAB3}" dt="2023-12-19T00:44:30.749" v="8512" actId="164"/>
          <ac:picMkLst>
            <pc:docMk/>
            <pc:sldMk cId="100296832" sldId="344"/>
            <ac:picMk id="48" creationId="{429B7BC7-F0F1-D946-A55C-5493BF8DCC15}"/>
          </ac:picMkLst>
        </pc:picChg>
        <pc:picChg chg="mod">
          <ac:chgData name="한탁 김" userId="6cc1225f1135a5b3" providerId="LiveId" clId="{38157139-CE75-4536-8612-C3D25208CAB3}" dt="2023-12-19T00:45:55.645" v="8548"/>
          <ac:picMkLst>
            <pc:docMk/>
            <pc:sldMk cId="100296832" sldId="344"/>
            <ac:picMk id="53" creationId="{1C481B70-2422-8A01-1A83-4412163181EA}"/>
          </ac:picMkLst>
        </pc:picChg>
        <pc:picChg chg="mod">
          <ac:chgData name="한탁 김" userId="6cc1225f1135a5b3" providerId="LiveId" clId="{38157139-CE75-4536-8612-C3D25208CAB3}" dt="2023-12-19T00:45:55.645" v="8548"/>
          <ac:picMkLst>
            <pc:docMk/>
            <pc:sldMk cId="100296832" sldId="344"/>
            <ac:picMk id="54" creationId="{C2B26D91-A354-70DF-F2CD-EBFE751ECD4E}"/>
          </ac:picMkLst>
        </pc:picChg>
        <pc:picChg chg="mod topLvl">
          <ac:chgData name="한탁 김" userId="6cc1225f1135a5b3" providerId="LiveId" clId="{38157139-CE75-4536-8612-C3D25208CAB3}" dt="2023-12-19T01:16:47.581" v="9195" actId="164"/>
          <ac:picMkLst>
            <pc:docMk/>
            <pc:sldMk cId="100296832" sldId="344"/>
            <ac:picMk id="9218" creationId="{0A36DB7B-130C-BC61-AAAA-1C802F10D824}"/>
          </ac:picMkLst>
        </pc:picChg>
        <pc:picChg chg="mod topLvl">
          <ac:chgData name="한탁 김" userId="6cc1225f1135a5b3" providerId="LiveId" clId="{38157139-CE75-4536-8612-C3D25208CAB3}" dt="2023-12-19T01:16:47.581" v="9195" actId="164"/>
          <ac:picMkLst>
            <pc:docMk/>
            <pc:sldMk cId="100296832" sldId="344"/>
            <ac:picMk id="9219" creationId="{2CEAE226-69B0-20B4-01E7-C20EB624F535}"/>
          </ac:picMkLst>
        </pc:picChg>
        <pc:picChg chg="add del mod">
          <ac:chgData name="한탁 김" userId="6cc1225f1135a5b3" providerId="LiveId" clId="{38157139-CE75-4536-8612-C3D25208CAB3}" dt="2023-12-19T01:05:37.753" v="9029" actId="478"/>
          <ac:picMkLst>
            <pc:docMk/>
            <pc:sldMk cId="100296832" sldId="344"/>
            <ac:picMk id="9233" creationId="{9ED0FD8D-A6F4-26D6-F912-9553C75D6777}"/>
          </ac:picMkLst>
        </pc:picChg>
        <pc:picChg chg="add mod modCrop">
          <ac:chgData name="한탁 김" userId="6cc1225f1135a5b3" providerId="LiveId" clId="{38157139-CE75-4536-8612-C3D25208CAB3}" dt="2023-12-19T01:16:47.581" v="9195" actId="164"/>
          <ac:picMkLst>
            <pc:docMk/>
            <pc:sldMk cId="100296832" sldId="344"/>
            <ac:picMk id="9235" creationId="{5E859E5B-6658-1C60-2A5A-D1BE22E81309}"/>
          </ac:picMkLst>
        </pc:picChg>
      </pc:sldChg>
      <pc:sldChg chg="addSp delSp modSp add mod">
        <pc:chgData name="한탁 김" userId="6cc1225f1135a5b3" providerId="LiveId" clId="{38157139-CE75-4536-8612-C3D25208CAB3}" dt="2023-12-19T01:51:06.357" v="10077" actId="20577"/>
        <pc:sldMkLst>
          <pc:docMk/>
          <pc:sldMk cId="1865738466" sldId="345"/>
        </pc:sldMkLst>
        <pc:spChg chg="add del mod">
          <ac:chgData name="한탁 김" userId="6cc1225f1135a5b3" providerId="LiveId" clId="{38157139-CE75-4536-8612-C3D25208CAB3}" dt="2023-12-19T01:29:29.281" v="9298"/>
          <ac:spMkLst>
            <pc:docMk/>
            <pc:sldMk cId="1865738466" sldId="345"/>
            <ac:spMk id="2" creationId="{3D604DEB-1D23-266A-F925-2C58FC64AF83}"/>
          </ac:spMkLst>
        </pc:spChg>
        <pc:spChg chg="add mod">
          <ac:chgData name="한탁 김" userId="6cc1225f1135a5b3" providerId="LiveId" clId="{38157139-CE75-4536-8612-C3D25208CAB3}" dt="2023-12-19T01:31:38.114" v="9375" actId="164"/>
          <ac:spMkLst>
            <pc:docMk/>
            <pc:sldMk cId="1865738466" sldId="345"/>
            <ac:spMk id="3" creationId="{11CF056E-10EA-F5FA-A207-66FE75A5EC88}"/>
          </ac:spMkLst>
        </pc:spChg>
        <pc:spChg chg="del mod">
          <ac:chgData name="한탁 김" userId="6cc1225f1135a5b3" providerId="LiveId" clId="{38157139-CE75-4536-8612-C3D25208CAB3}" dt="2023-12-19T01:29:27.819" v="9296" actId="478"/>
          <ac:spMkLst>
            <pc:docMk/>
            <pc:sldMk cId="1865738466" sldId="345"/>
            <ac:spMk id="6" creationId="{9B43B490-C3F2-5334-0CDE-35763DD3122D}"/>
          </ac:spMkLst>
        </pc:spChg>
        <pc:spChg chg="add mod">
          <ac:chgData name="한탁 김" userId="6cc1225f1135a5b3" providerId="LiveId" clId="{38157139-CE75-4536-8612-C3D25208CAB3}" dt="2023-12-19T01:31:38.114" v="9375" actId="164"/>
          <ac:spMkLst>
            <pc:docMk/>
            <pc:sldMk cId="1865738466" sldId="345"/>
            <ac:spMk id="7" creationId="{E2A72D3A-6448-8D18-4385-6945F9F65001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9" creationId="{F9CB9481-5C3C-4265-9E08-7111047AB22D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10" creationId="{C485450D-44C0-3090-B31D-D2B15543B855}"/>
          </ac:spMkLst>
        </pc:spChg>
        <pc:spChg chg="mod">
          <ac:chgData name="한탁 김" userId="6cc1225f1135a5b3" providerId="LiveId" clId="{38157139-CE75-4536-8612-C3D25208CAB3}" dt="2023-12-19T01:43:28.450" v="9724" actId="14100"/>
          <ac:spMkLst>
            <pc:docMk/>
            <pc:sldMk cId="1865738466" sldId="345"/>
            <ac:spMk id="11" creationId="{FB39EE2F-F208-E367-1191-E63211FB3134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12" creationId="{724F5E73-6AA7-07A2-191E-7B3B39E47834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13" creationId="{00F5BB9C-A4B7-CAD8-332C-DF140D6F9B5C}"/>
          </ac:spMkLst>
        </pc:spChg>
        <pc:spChg chg="mod">
          <ac:chgData name="한탁 김" userId="6cc1225f1135a5b3" providerId="LiveId" clId="{38157139-CE75-4536-8612-C3D25208CAB3}" dt="2023-12-19T01:43:28.450" v="9724" actId="14100"/>
          <ac:spMkLst>
            <pc:docMk/>
            <pc:sldMk cId="1865738466" sldId="345"/>
            <ac:spMk id="14" creationId="{6ABDA9F9-FF8A-5A40-362D-464F97C6FAD1}"/>
          </ac:spMkLst>
        </pc:spChg>
        <pc:spChg chg="mod">
          <ac:chgData name="한탁 김" userId="6cc1225f1135a5b3" providerId="LiveId" clId="{38157139-CE75-4536-8612-C3D25208CAB3}" dt="2023-12-19T01:43:28.450" v="9724" actId="14100"/>
          <ac:spMkLst>
            <pc:docMk/>
            <pc:sldMk cId="1865738466" sldId="345"/>
            <ac:spMk id="15" creationId="{493D9D67-F2DB-4D72-B47B-8259217665E2}"/>
          </ac:spMkLst>
        </pc:spChg>
        <pc:spChg chg="mod">
          <ac:chgData name="한탁 김" userId="6cc1225f1135a5b3" providerId="LiveId" clId="{38157139-CE75-4536-8612-C3D25208CAB3}" dt="2023-12-19T01:43:28.450" v="9724" actId="14100"/>
          <ac:spMkLst>
            <pc:docMk/>
            <pc:sldMk cId="1865738466" sldId="345"/>
            <ac:spMk id="16" creationId="{970326B7-986F-86FB-5EA9-4FF2853BA32D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17" creationId="{858327FF-08EF-912E-6104-764A25E71DB0}"/>
          </ac:spMkLst>
        </pc:spChg>
        <pc:spChg chg="mod">
          <ac:chgData name="한탁 김" userId="6cc1225f1135a5b3" providerId="LiveId" clId="{38157139-CE75-4536-8612-C3D25208CAB3}" dt="2023-12-19T01:43:28.450" v="9724" actId="14100"/>
          <ac:spMkLst>
            <pc:docMk/>
            <pc:sldMk cId="1865738466" sldId="345"/>
            <ac:spMk id="19" creationId="{4BAA9D49-55D6-A974-79F3-42B97AF0E914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24" creationId="{FBE94540-BE1F-ADCA-E121-E073C524A0BE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25" creationId="{E2305020-55AF-5CFE-46B7-B3D9E6173E08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26" creationId="{D9149F12-8C06-9AB2-A2EE-1042D2E57FD8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27" creationId="{72C9FEF3-62F3-12C9-3F91-C32CE777C03A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28" creationId="{78CC2D69-2B56-DBC3-0EF9-0A0382FF918B}"/>
          </ac:spMkLst>
        </pc:spChg>
        <pc:spChg chg="mod">
          <ac:chgData name="한탁 김" userId="6cc1225f1135a5b3" providerId="LiveId" clId="{38157139-CE75-4536-8612-C3D25208CAB3}" dt="2023-12-19T01:35:25.758" v="9418" actId="14100"/>
          <ac:spMkLst>
            <pc:docMk/>
            <pc:sldMk cId="1865738466" sldId="345"/>
            <ac:spMk id="30" creationId="{3EA7F049-4A12-761B-FCF9-829BEAEE2855}"/>
          </ac:spMkLst>
        </pc:spChg>
        <pc:spChg chg="mod">
          <ac:chgData name="한탁 김" userId="6cc1225f1135a5b3" providerId="LiveId" clId="{38157139-CE75-4536-8612-C3D25208CAB3}" dt="2023-12-19T01:35:25.758" v="9418" actId="14100"/>
          <ac:spMkLst>
            <pc:docMk/>
            <pc:sldMk cId="1865738466" sldId="345"/>
            <ac:spMk id="31" creationId="{CF210239-E745-4BF1-2F5F-FF146F1C5EAE}"/>
          </ac:spMkLst>
        </pc:spChg>
        <pc:spChg chg="mod">
          <ac:chgData name="한탁 김" userId="6cc1225f1135a5b3" providerId="LiveId" clId="{38157139-CE75-4536-8612-C3D25208CAB3}" dt="2023-12-19T01:35:25.758" v="9418" actId="14100"/>
          <ac:spMkLst>
            <pc:docMk/>
            <pc:sldMk cId="1865738466" sldId="345"/>
            <ac:spMk id="33" creationId="{C548EBC0-D9AB-D708-8450-AF48E63AEC82}"/>
          </ac:spMkLst>
        </pc:spChg>
        <pc:spChg chg="mod">
          <ac:chgData name="한탁 김" userId="6cc1225f1135a5b3" providerId="LiveId" clId="{38157139-CE75-4536-8612-C3D25208CAB3}" dt="2023-12-19T01:36:19.830" v="9441" actId="14100"/>
          <ac:spMkLst>
            <pc:docMk/>
            <pc:sldMk cId="1865738466" sldId="345"/>
            <ac:spMk id="34" creationId="{108BD715-B890-4BC9-A2B2-FD5E2E0DD1B6}"/>
          </ac:spMkLst>
        </pc:spChg>
        <pc:spChg chg="mod">
          <ac:chgData name="한탁 김" userId="6cc1225f1135a5b3" providerId="LiveId" clId="{38157139-CE75-4536-8612-C3D25208CAB3}" dt="2023-12-19T01:35:25.758" v="9418" actId="14100"/>
          <ac:spMkLst>
            <pc:docMk/>
            <pc:sldMk cId="1865738466" sldId="345"/>
            <ac:spMk id="36" creationId="{26A8822A-DE02-1B46-729B-E2128D14139D}"/>
          </ac:spMkLst>
        </pc:spChg>
        <pc:spChg chg="mod">
          <ac:chgData name="한탁 김" userId="6cc1225f1135a5b3" providerId="LiveId" clId="{38157139-CE75-4536-8612-C3D25208CAB3}" dt="2023-12-19T01:36:48.769" v="9462" actId="1076"/>
          <ac:spMkLst>
            <pc:docMk/>
            <pc:sldMk cId="1865738466" sldId="345"/>
            <ac:spMk id="37" creationId="{6B5B464F-C606-FBE2-825B-D1C60323CBF7}"/>
          </ac:spMkLst>
        </pc:spChg>
        <pc:spChg chg="mod">
          <ac:chgData name="한탁 김" userId="6cc1225f1135a5b3" providerId="LiveId" clId="{38157139-CE75-4536-8612-C3D25208CAB3}" dt="2023-12-19T01:35:25.758" v="9418" actId="14100"/>
          <ac:spMkLst>
            <pc:docMk/>
            <pc:sldMk cId="1865738466" sldId="345"/>
            <ac:spMk id="39" creationId="{8DBAB53C-57EC-A342-4D48-F92D47F48B50}"/>
          </ac:spMkLst>
        </pc:spChg>
        <pc:spChg chg="mod">
          <ac:chgData name="한탁 김" userId="6cc1225f1135a5b3" providerId="LiveId" clId="{38157139-CE75-4536-8612-C3D25208CAB3}" dt="2023-12-19T01:37:30.606" v="9492" actId="1076"/>
          <ac:spMkLst>
            <pc:docMk/>
            <pc:sldMk cId="1865738466" sldId="345"/>
            <ac:spMk id="44" creationId="{F8F6100B-1CD1-8721-4C57-4B5C75EE33DF}"/>
          </ac:spMkLst>
        </pc:spChg>
        <pc:spChg chg="mod">
          <ac:chgData name="한탁 김" userId="6cc1225f1135a5b3" providerId="LiveId" clId="{38157139-CE75-4536-8612-C3D25208CAB3}" dt="2023-12-19T01:35:25.758" v="9418" actId="14100"/>
          <ac:spMkLst>
            <pc:docMk/>
            <pc:sldMk cId="1865738466" sldId="345"/>
            <ac:spMk id="47" creationId="{E3A14A2C-FBC0-9207-0C26-7C7786DA460F}"/>
          </ac:spMkLst>
        </pc:spChg>
        <pc:spChg chg="mod">
          <ac:chgData name="한탁 김" userId="6cc1225f1135a5b3" providerId="LiveId" clId="{38157139-CE75-4536-8612-C3D25208CAB3}" dt="2023-12-19T01:38:14.202" v="9513" actId="1076"/>
          <ac:spMkLst>
            <pc:docMk/>
            <pc:sldMk cId="1865738466" sldId="345"/>
            <ac:spMk id="48" creationId="{1FD497F4-C6E8-7DD4-7EF0-B7E6CCC5BAD5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49" creationId="{1A1FDB1F-31B2-048F-2F5F-3E34EA66A3F5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50" creationId="{6E2A7632-41CB-C0D3-2DD3-D234DFD6CB4E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51" creationId="{5D35FC89-F3D0-B814-5B6A-AF260D2DB3DA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52" creationId="{78FC21BC-0175-0362-7884-455FC8A84EBC}"/>
          </ac:spMkLst>
        </pc:spChg>
        <pc:spChg chg="mod">
          <ac:chgData name="한탁 김" userId="6cc1225f1135a5b3" providerId="LiveId" clId="{38157139-CE75-4536-8612-C3D25208CAB3}" dt="2023-12-19T01:30:44.756" v="9347"/>
          <ac:spMkLst>
            <pc:docMk/>
            <pc:sldMk cId="1865738466" sldId="345"/>
            <ac:spMk id="53" creationId="{9524883D-292B-47E9-C58B-EE11C3192478}"/>
          </ac:spMkLst>
        </pc:spChg>
        <pc:spChg chg="add del mod">
          <ac:chgData name="한탁 김" userId="6cc1225f1135a5b3" providerId="LiveId" clId="{38157139-CE75-4536-8612-C3D25208CAB3}" dt="2023-12-19T01:30:50.524" v="9350"/>
          <ac:spMkLst>
            <pc:docMk/>
            <pc:sldMk cId="1865738466" sldId="345"/>
            <ac:spMk id="54" creationId="{CB983519-DBE3-520E-E8BC-C79B5230FAC6}"/>
          </ac:spMkLst>
        </pc:spChg>
        <pc:spChg chg="add del mod">
          <ac:chgData name="한탁 김" userId="6cc1225f1135a5b3" providerId="LiveId" clId="{38157139-CE75-4536-8612-C3D25208CAB3}" dt="2023-12-19T01:30:50.524" v="9350"/>
          <ac:spMkLst>
            <pc:docMk/>
            <pc:sldMk cId="1865738466" sldId="345"/>
            <ac:spMk id="55" creationId="{135085E5-27AA-43CD-FF4D-655992911636}"/>
          </ac:spMkLst>
        </pc:spChg>
        <pc:spChg chg="add del mod">
          <ac:chgData name="한탁 김" userId="6cc1225f1135a5b3" providerId="LiveId" clId="{38157139-CE75-4536-8612-C3D25208CAB3}" dt="2023-12-19T01:30:50.524" v="9350"/>
          <ac:spMkLst>
            <pc:docMk/>
            <pc:sldMk cId="1865738466" sldId="345"/>
            <ac:spMk id="56" creationId="{B3EEAEBB-239D-2226-26F1-5D9A2542CA93}"/>
          </ac:spMkLst>
        </pc:spChg>
        <pc:spChg chg="add del mod">
          <ac:chgData name="한탁 김" userId="6cc1225f1135a5b3" providerId="LiveId" clId="{38157139-CE75-4536-8612-C3D25208CAB3}" dt="2023-12-19T01:30:50.524" v="9350"/>
          <ac:spMkLst>
            <pc:docMk/>
            <pc:sldMk cId="1865738466" sldId="345"/>
            <ac:spMk id="57" creationId="{2932E6FA-56DB-53DB-D6DC-D582EE0C30ED}"/>
          </ac:spMkLst>
        </pc:spChg>
        <pc:spChg chg="add del mod">
          <ac:chgData name="한탁 김" userId="6cc1225f1135a5b3" providerId="LiveId" clId="{38157139-CE75-4536-8612-C3D25208CAB3}" dt="2023-12-19T01:30:50.524" v="9350"/>
          <ac:spMkLst>
            <pc:docMk/>
            <pc:sldMk cId="1865738466" sldId="345"/>
            <ac:spMk id="58" creationId="{DFF293C0-D334-7299-4CBE-8315EC2001C1}"/>
          </ac:spMkLst>
        </pc:spChg>
        <pc:spChg chg="mod">
          <ac:chgData name="한탁 김" userId="6cc1225f1135a5b3" providerId="LiveId" clId="{38157139-CE75-4536-8612-C3D25208CAB3}" dt="2023-12-19T01:44:12.673" v="9733" actId="14100"/>
          <ac:spMkLst>
            <pc:docMk/>
            <pc:sldMk cId="1865738466" sldId="345"/>
            <ac:spMk id="62" creationId="{56322878-1254-F171-7933-CAAB6FC14FC5}"/>
          </ac:spMkLst>
        </pc:spChg>
        <pc:spChg chg="mod">
          <ac:chgData name="한탁 김" userId="6cc1225f1135a5b3" providerId="LiveId" clId="{38157139-CE75-4536-8612-C3D25208CAB3}" dt="2023-12-19T01:44:01.694" v="9732" actId="14100"/>
          <ac:spMkLst>
            <pc:docMk/>
            <pc:sldMk cId="1865738466" sldId="345"/>
            <ac:spMk id="63" creationId="{680F97B8-E58D-0757-4BF8-34920BD9D87F}"/>
          </ac:spMkLst>
        </pc:spChg>
        <pc:spChg chg="mod">
          <ac:chgData name="한탁 김" userId="6cc1225f1135a5b3" providerId="LiveId" clId="{38157139-CE75-4536-8612-C3D25208CAB3}" dt="2023-12-19T01:43:54.339" v="9731" actId="14100"/>
          <ac:spMkLst>
            <pc:docMk/>
            <pc:sldMk cId="1865738466" sldId="345"/>
            <ac:spMk id="64" creationId="{51E40B2A-6CFF-9A99-BAB0-F3374132CEE8}"/>
          </ac:spMkLst>
        </pc:spChg>
        <pc:spChg chg="mod">
          <ac:chgData name="한탁 김" userId="6cc1225f1135a5b3" providerId="LiveId" clId="{38157139-CE75-4536-8612-C3D25208CAB3}" dt="2023-12-19T01:43:42.652" v="9727" actId="14100"/>
          <ac:spMkLst>
            <pc:docMk/>
            <pc:sldMk cId="1865738466" sldId="345"/>
            <ac:spMk id="65" creationId="{C988024F-106C-2EA3-80AC-489F900BC022}"/>
          </ac:spMkLst>
        </pc:spChg>
        <pc:spChg chg="mod">
          <ac:chgData name="한탁 김" userId="6cc1225f1135a5b3" providerId="LiveId" clId="{38157139-CE75-4536-8612-C3D25208CAB3}" dt="2023-12-19T01:43:46.454" v="9728" actId="14100"/>
          <ac:spMkLst>
            <pc:docMk/>
            <pc:sldMk cId="1865738466" sldId="345"/>
            <ac:spMk id="66" creationId="{91B9B506-7F36-B204-774B-C17C83825663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68" creationId="{BABF6B37-6DC9-2C28-0F78-5C0BC21C37C9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69" creationId="{5E6AA4F7-E4AE-F3B9-233D-3BF2E978EDFB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70" creationId="{BCF7225B-5F1D-B37E-F2D0-0BF83FA35D3C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71" creationId="{66CFC5F7-842E-5262-E6D4-B4265298D6C9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72" creationId="{9D3B197D-54CB-DEDB-7613-F9AA7C0C5B3E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73" creationId="{7DD71BCE-E9E4-ABA9-8D00-A753FE490902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74" creationId="{4EC85647-2092-6F79-7112-E1C4C047A3FF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75" creationId="{F6401E55-3CB2-720B-24A5-E4683C234402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76" creationId="{7E632300-4909-7C9F-75F0-C591220DC85E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77" creationId="{EBB5D200-2E00-987E-F211-568B8EDC930C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86" creationId="{8A03DB92-8D48-D4DF-4576-0C4E0D98384C}"/>
          </ac:spMkLst>
        </pc:spChg>
        <pc:spChg chg="del">
          <ac:chgData name="한탁 김" userId="6cc1225f1135a5b3" providerId="LiveId" clId="{38157139-CE75-4536-8612-C3D25208CAB3}" dt="2023-12-19T01:30:31.852" v="9344" actId="478"/>
          <ac:spMkLst>
            <pc:docMk/>
            <pc:sldMk cId="1865738466" sldId="345"/>
            <ac:spMk id="87" creationId="{EBF93DEF-ABEB-B677-0D8D-0A9CD6252F2F}"/>
          </ac:spMkLst>
        </pc:spChg>
        <pc:spChg chg="del">
          <ac:chgData name="한탁 김" userId="6cc1225f1135a5b3" providerId="LiveId" clId="{38157139-CE75-4536-8612-C3D25208CAB3}" dt="2023-12-19T01:30:31.852" v="9344" actId="478"/>
          <ac:spMkLst>
            <pc:docMk/>
            <pc:sldMk cId="1865738466" sldId="345"/>
            <ac:spMk id="88" creationId="{D0812BC9-AAC1-916C-D4A9-79D47099B875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89" creationId="{73F23C8D-DBC2-6B3A-6EFD-AD864387FBFF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90" creationId="{3B81BD24-3031-99CB-1FFD-D49FED32D43A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91" creationId="{66A8BF69-10F6-0F02-701B-C763E5C9AF78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92" creationId="{08621AD2-D36F-2000-C4B1-183BF02E0949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93" creationId="{D29AD155-98EB-87BD-294C-DD354F201332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94" creationId="{5673B18B-22A7-13ED-E0FE-4098A102E5F5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95" creationId="{8854F054-130A-5AE7-DED8-92AB925284CD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96" creationId="{C2BB0DEF-EF85-7257-B600-E51FCA52CA7D}"/>
          </ac:spMkLst>
        </pc:spChg>
        <pc:spChg chg="mod">
          <ac:chgData name="한탁 김" userId="6cc1225f1135a5b3" providerId="LiveId" clId="{38157139-CE75-4536-8612-C3D25208CAB3}" dt="2023-12-19T01:41:33.451" v="9719"/>
          <ac:spMkLst>
            <pc:docMk/>
            <pc:sldMk cId="1865738466" sldId="345"/>
            <ac:spMk id="97" creationId="{A5959D09-7C69-D803-D1AE-8022C5B0AC83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00" creationId="{ACB971D1-AA79-2FC8-57B2-5A1387B1C509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01" creationId="{587AFAB2-AEEE-6B94-FAFC-46EE3ECD8284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02" creationId="{8F6CB3E3-8C83-F93B-1F42-C8D3B53D5563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03" creationId="{0E3248CB-628D-C300-86BE-51A1368E94A5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04" creationId="{32B31DCC-43B9-AFFF-AF20-1709F76304DB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05" creationId="{E55565D3-EAA3-250F-18BC-7D046261867C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06" creationId="{8E531342-46E5-8757-C153-2C72B18FB4EC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07" creationId="{4331CD44-6131-F2F6-F741-98136F1199CB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08" creationId="{5CBF5810-D0AF-E84D-AFD0-C868A7460316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09" creationId="{8EFD1D80-848F-CFFC-8880-BD81FF8B02EF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15" creationId="{BD463AD3-4A8F-4B5B-D213-8B6D94A85EDA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16" creationId="{39CE55B4-74CE-7C60-A3B5-0774102B0FF1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17" creationId="{FFB5EC26-526D-7B3D-0AAD-682B047B7B0D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18" creationId="{5B25CC16-C285-7F19-CAC9-321F7FED1BD5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19" creationId="{9354674A-4A50-942B-B762-CBED1F9C0E8C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20" creationId="{5BAAD518-B15B-9EB2-EE33-B2A52F5353D8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21" creationId="{9C0E91DC-AA93-03A1-456F-F888255CC3A0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22" creationId="{514E06AD-7064-6249-6BA6-A324D5593C20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23" creationId="{F10B9D71-A63B-67BC-0158-F7BE9C8062C2}"/>
          </ac:spMkLst>
        </pc:spChg>
        <pc:spChg chg="mod">
          <ac:chgData name="한탁 김" userId="6cc1225f1135a5b3" providerId="LiveId" clId="{38157139-CE75-4536-8612-C3D25208CAB3}" dt="2023-12-19T01:44:22.691" v="9734"/>
          <ac:spMkLst>
            <pc:docMk/>
            <pc:sldMk cId="1865738466" sldId="345"/>
            <ac:spMk id="124" creationId="{D074DA40-7BC0-D03A-8778-1D73A88F5DC3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27" creationId="{96B14B44-BC12-BD77-93E6-185BFD7DD122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40" creationId="{8DBDA0A2-13C7-12E2-3566-E967B3304E36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41" creationId="{70FFCAE7-6DB7-21E7-E6B5-82A92F826F71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42" creationId="{F16F1152-A8B5-9B98-70D2-74F100C9D0B0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43" creationId="{644A4707-DE20-80A5-8958-564787301A8F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44" creationId="{A15E2D24-C889-0EC7-3BA1-B2D6149AE4B2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45" creationId="{D2D5899C-99B7-EED9-BAE6-51F9EED35C5D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46" creationId="{D4173EF6-8A99-784F-F86A-DBE466F6ACE7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49" creationId="{BB90DE48-C932-ACA8-8A57-EE2D338CB522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50" creationId="{9B93982F-6EEB-C6E4-B0D5-EF2E28E2DBEA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58" creationId="{B65A9876-7D24-2F4E-1EB9-FC55D66BD8A0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59" creationId="{0F419B1E-5DD2-FEBC-DE30-DC0DDBE40D80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60" creationId="{45D435CE-A289-B777-2529-BD1E7B8F4BB9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61" creationId="{DC9E5399-0620-21C6-3347-46C4051F1D0A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62" creationId="{72DA8337-65AC-C950-C064-3036D1151E30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63" creationId="{A1D22003-5C50-92A4-D828-0FA73A23D30E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64" creationId="{9EEACFA1-637A-F760-96E6-620F23C3E1E8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65" creationId="{2D836B50-F359-2A3E-5811-C2DB4D3F3C10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66" creationId="{D320CA9A-467D-DC63-985F-66DF148D890A}"/>
          </ac:spMkLst>
        </pc:spChg>
        <pc:spChg chg="mod">
          <ac:chgData name="한탁 김" userId="6cc1225f1135a5b3" providerId="LiveId" clId="{38157139-CE75-4536-8612-C3D25208CAB3}" dt="2023-12-19T01:44:25.748" v="9736"/>
          <ac:spMkLst>
            <pc:docMk/>
            <pc:sldMk cId="1865738466" sldId="345"/>
            <ac:spMk id="10267" creationId="{F4893C02-2958-A359-8109-6E8340C9EAF1}"/>
          </ac:spMkLst>
        </pc:spChg>
        <pc:spChg chg="mod">
          <ac:chgData name="한탁 김" userId="6cc1225f1135a5b3" providerId="LiveId" clId="{38157139-CE75-4536-8612-C3D25208CAB3}" dt="2023-12-19T01:51:06.357" v="10077" actId="20577"/>
          <ac:spMkLst>
            <pc:docMk/>
            <pc:sldMk cId="1865738466" sldId="345"/>
            <ac:spMk id="10270" creationId="{CCD13296-91DF-D70C-0E12-DF1FD9E6DD1C}"/>
          </ac:spMkLst>
        </pc:spChg>
        <pc:spChg chg="mod">
          <ac:chgData name="한탁 김" userId="6cc1225f1135a5b3" providerId="LiveId" clId="{38157139-CE75-4536-8612-C3D25208CAB3}" dt="2023-12-19T01:50:09.260" v="10028" actId="20577"/>
          <ac:spMkLst>
            <pc:docMk/>
            <pc:sldMk cId="1865738466" sldId="345"/>
            <ac:spMk id="10271" creationId="{79F230B2-1F97-7C82-A175-8ABFEEA2435F}"/>
          </ac:spMkLst>
        </pc:spChg>
        <pc:spChg chg="mod">
          <ac:chgData name="한탁 김" userId="6cc1225f1135a5b3" providerId="LiveId" clId="{38157139-CE75-4536-8612-C3D25208CAB3}" dt="2023-12-19T01:49:21.641" v="9964" actId="20577"/>
          <ac:spMkLst>
            <pc:docMk/>
            <pc:sldMk cId="1865738466" sldId="345"/>
            <ac:spMk id="10272" creationId="{ED454BD0-7B23-6735-3C7A-B8FE7ADCAC9F}"/>
          </ac:spMkLst>
        </pc:spChg>
        <pc:spChg chg="mod">
          <ac:chgData name="한탁 김" userId="6cc1225f1135a5b3" providerId="LiveId" clId="{38157139-CE75-4536-8612-C3D25208CAB3}" dt="2023-12-19T01:49:01.981" v="9908" actId="20577"/>
          <ac:spMkLst>
            <pc:docMk/>
            <pc:sldMk cId="1865738466" sldId="345"/>
            <ac:spMk id="10273" creationId="{8E2DB86E-DBA2-8D26-766E-636DC5D85A92}"/>
          </ac:spMkLst>
        </pc:spChg>
        <pc:spChg chg="del mod">
          <ac:chgData name="한탁 김" userId="6cc1225f1135a5b3" providerId="LiveId" clId="{38157139-CE75-4536-8612-C3D25208CAB3}" dt="2023-12-19T01:47:06.268" v="9757" actId="478"/>
          <ac:spMkLst>
            <pc:docMk/>
            <pc:sldMk cId="1865738466" sldId="345"/>
            <ac:spMk id="10274" creationId="{7FD7B6B9-CB88-4859-378E-2CF56B77C026}"/>
          </ac:spMkLst>
        </pc:spChg>
        <pc:spChg chg="mod">
          <ac:chgData name="한탁 김" userId="6cc1225f1135a5b3" providerId="LiveId" clId="{38157139-CE75-4536-8612-C3D25208CAB3}" dt="2023-12-19T01:44:27.536" v="9738"/>
          <ac:spMkLst>
            <pc:docMk/>
            <pc:sldMk cId="1865738466" sldId="345"/>
            <ac:spMk id="10275" creationId="{62E3D61F-3EFE-12C9-22D9-1A000A16FD3A}"/>
          </ac:spMkLst>
        </pc:spChg>
        <pc:spChg chg="mod">
          <ac:chgData name="한탁 김" userId="6cc1225f1135a5b3" providerId="LiveId" clId="{38157139-CE75-4536-8612-C3D25208CAB3}" dt="2023-12-19T01:44:27.536" v="9738"/>
          <ac:spMkLst>
            <pc:docMk/>
            <pc:sldMk cId="1865738466" sldId="345"/>
            <ac:spMk id="10276" creationId="{8F135AD3-318A-29AF-30DF-EEFFFED21CB7}"/>
          </ac:spMkLst>
        </pc:spChg>
        <pc:spChg chg="mod">
          <ac:chgData name="한탁 김" userId="6cc1225f1135a5b3" providerId="LiveId" clId="{38157139-CE75-4536-8612-C3D25208CAB3}" dt="2023-12-19T01:44:27.536" v="9738"/>
          <ac:spMkLst>
            <pc:docMk/>
            <pc:sldMk cId="1865738466" sldId="345"/>
            <ac:spMk id="10277" creationId="{533D8486-5587-B2F3-BB6F-1DDDFDB4CDCB}"/>
          </ac:spMkLst>
        </pc:spChg>
        <pc:spChg chg="mod">
          <ac:chgData name="한탁 김" userId="6cc1225f1135a5b3" providerId="LiveId" clId="{38157139-CE75-4536-8612-C3D25208CAB3}" dt="2023-12-19T01:44:27.536" v="9738"/>
          <ac:spMkLst>
            <pc:docMk/>
            <pc:sldMk cId="1865738466" sldId="345"/>
            <ac:spMk id="10278" creationId="{E18E43EA-5BEA-587C-00AC-A0F9CDE83F35}"/>
          </ac:spMkLst>
        </pc:spChg>
        <pc:spChg chg="del mod">
          <ac:chgData name="한탁 김" userId="6cc1225f1135a5b3" providerId="LiveId" clId="{38157139-CE75-4536-8612-C3D25208CAB3}" dt="2023-12-19T01:47:01.106" v="9756" actId="478"/>
          <ac:spMkLst>
            <pc:docMk/>
            <pc:sldMk cId="1865738466" sldId="345"/>
            <ac:spMk id="10279" creationId="{A675600E-6EFA-6B14-7502-674EE0CD6197}"/>
          </ac:spMkLst>
        </pc:spChg>
        <pc:spChg chg="del mod">
          <ac:chgData name="한탁 김" userId="6cc1225f1135a5b3" providerId="LiveId" clId="{38157139-CE75-4536-8612-C3D25208CAB3}" dt="2023-12-19T01:47:01.106" v="9756" actId="478"/>
          <ac:spMkLst>
            <pc:docMk/>
            <pc:sldMk cId="1865738466" sldId="345"/>
            <ac:spMk id="10285" creationId="{8CF65BB0-B71F-AAA6-E83D-7E8FE27A2894}"/>
          </ac:spMkLst>
        </pc:spChg>
        <pc:spChg chg="del mod">
          <ac:chgData name="한탁 김" userId="6cc1225f1135a5b3" providerId="LiveId" clId="{38157139-CE75-4536-8612-C3D25208CAB3}" dt="2023-12-19T01:47:06.268" v="9757" actId="478"/>
          <ac:spMkLst>
            <pc:docMk/>
            <pc:sldMk cId="1865738466" sldId="345"/>
            <ac:spMk id="10286" creationId="{DC10E836-2BD9-6E7F-6BE1-C3E5A037FF73}"/>
          </ac:spMkLst>
        </pc:spChg>
        <pc:spChg chg="mod">
          <ac:chgData name="한탁 김" userId="6cc1225f1135a5b3" providerId="LiveId" clId="{38157139-CE75-4536-8612-C3D25208CAB3}" dt="2023-12-19T01:44:27.536" v="9738"/>
          <ac:spMkLst>
            <pc:docMk/>
            <pc:sldMk cId="1865738466" sldId="345"/>
            <ac:spMk id="10287" creationId="{58736DC2-B5C3-C62D-D1BE-B9626050E2E7}"/>
          </ac:spMkLst>
        </pc:spChg>
        <pc:spChg chg="mod">
          <ac:chgData name="한탁 김" userId="6cc1225f1135a5b3" providerId="LiveId" clId="{38157139-CE75-4536-8612-C3D25208CAB3}" dt="2023-12-19T01:48:08.182" v="9819" actId="1076"/>
          <ac:spMkLst>
            <pc:docMk/>
            <pc:sldMk cId="1865738466" sldId="345"/>
            <ac:spMk id="10288" creationId="{2B6F98FF-DB28-B9A7-9811-D1252DED6209}"/>
          </ac:spMkLst>
        </pc:spChg>
        <pc:spChg chg="mod">
          <ac:chgData name="한탁 김" userId="6cc1225f1135a5b3" providerId="LiveId" clId="{38157139-CE75-4536-8612-C3D25208CAB3}" dt="2023-12-19T01:44:27.536" v="9738"/>
          <ac:spMkLst>
            <pc:docMk/>
            <pc:sldMk cId="1865738466" sldId="345"/>
            <ac:spMk id="10289" creationId="{E822F626-3D8C-19A4-A006-D29B4B0C25B2}"/>
          </ac:spMkLst>
        </pc:spChg>
        <pc:spChg chg="mod">
          <ac:chgData name="한탁 김" userId="6cc1225f1135a5b3" providerId="LiveId" clId="{38157139-CE75-4536-8612-C3D25208CAB3}" dt="2023-12-19T01:47:40.501" v="9799" actId="20577"/>
          <ac:spMkLst>
            <pc:docMk/>
            <pc:sldMk cId="1865738466" sldId="345"/>
            <ac:spMk id="10290" creationId="{F2793E12-EE11-FDE2-6A1B-D3E81559BBDD}"/>
          </ac:spMkLst>
        </pc:spChg>
        <pc:spChg chg="mod">
          <ac:chgData name="한탁 김" userId="6cc1225f1135a5b3" providerId="LiveId" clId="{38157139-CE75-4536-8612-C3D25208CAB3}" dt="2023-12-19T01:44:27.536" v="9738"/>
          <ac:spMkLst>
            <pc:docMk/>
            <pc:sldMk cId="1865738466" sldId="345"/>
            <ac:spMk id="10291" creationId="{0D999D68-E46F-8731-635B-553AC6AC1EEC}"/>
          </ac:spMkLst>
        </pc:spChg>
        <pc:spChg chg="mod">
          <ac:chgData name="한탁 김" userId="6cc1225f1135a5b3" providerId="LiveId" clId="{38157139-CE75-4536-8612-C3D25208CAB3}" dt="2023-12-19T01:47:24.515" v="9779" actId="20577"/>
          <ac:spMkLst>
            <pc:docMk/>
            <pc:sldMk cId="1865738466" sldId="345"/>
            <ac:spMk id="10292" creationId="{8FE5E0FA-A0D4-3928-7C42-FBFB4EC5EDEE}"/>
          </ac:spMkLst>
        </pc:spChg>
        <pc:spChg chg="mod">
          <ac:chgData name="한탁 김" userId="6cc1225f1135a5b3" providerId="LiveId" clId="{38157139-CE75-4536-8612-C3D25208CAB3}" dt="2023-12-19T01:44:27.536" v="9738"/>
          <ac:spMkLst>
            <pc:docMk/>
            <pc:sldMk cId="1865738466" sldId="345"/>
            <ac:spMk id="10293" creationId="{36C3BB90-B083-BEFC-E4C5-6543B7FF996A}"/>
          </ac:spMkLst>
        </pc:spChg>
        <pc:spChg chg="mod">
          <ac:chgData name="한탁 김" userId="6cc1225f1135a5b3" providerId="LiveId" clId="{38157139-CE75-4536-8612-C3D25208CAB3}" dt="2023-12-19T01:46:43.828" v="9755" actId="20577"/>
          <ac:spMkLst>
            <pc:docMk/>
            <pc:sldMk cId="1865738466" sldId="345"/>
            <ac:spMk id="10294" creationId="{4EA137E7-1096-B9D6-7F28-690838237E5B}"/>
          </ac:spMkLst>
        </pc:spChg>
        <pc:grpChg chg="add del mod">
          <ac:chgData name="한탁 김" userId="6cc1225f1135a5b3" providerId="LiveId" clId="{38157139-CE75-4536-8612-C3D25208CAB3}" dt="2023-12-19T01:30:50.524" v="9350"/>
          <ac:grpSpMkLst>
            <pc:docMk/>
            <pc:sldMk cId="1865738466" sldId="345"/>
            <ac:grpSpMk id="8" creationId="{E10C41CA-8755-2004-41B9-B85480227BFA}"/>
          </ac:grpSpMkLst>
        </pc:grpChg>
        <pc:grpChg chg="mod">
          <ac:chgData name="한탁 김" userId="6cc1225f1135a5b3" providerId="LiveId" clId="{38157139-CE75-4536-8612-C3D25208CAB3}" dt="2023-12-19T01:30:44.756" v="9347"/>
          <ac:grpSpMkLst>
            <pc:docMk/>
            <pc:sldMk cId="1865738466" sldId="345"/>
            <ac:grpSpMk id="18" creationId="{EDA790F9-1C97-BBB6-AA04-97330D6DD6BA}"/>
          </ac:grpSpMkLst>
        </pc:grpChg>
        <pc:grpChg chg="mod">
          <ac:chgData name="한탁 김" userId="6cc1225f1135a5b3" providerId="LiveId" clId="{38157139-CE75-4536-8612-C3D25208CAB3}" dt="2023-12-19T01:30:44.756" v="9347"/>
          <ac:grpSpMkLst>
            <pc:docMk/>
            <pc:sldMk cId="1865738466" sldId="345"/>
            <ac:grpSpMk id="20" creationId="{DB94E17E-3B1F-FE12-577B-C5190E5CDAD6}"/>
          </ac:grpSpMkLst>
        </pc:grpChg>
        <pc:grpChg chg="mod">
          <ac:chgData name="한탁 김" userId="6cc1225f1135a5b3" providerId="LiveId" clId="{38157139-CE75-4536-8612-C3D25208CAB3}" dt="2023-12-19T01:30:44.756" v="9347"/>
          <ac:grpSpMkLst>
            <pc:docMk/>
            <pc:sldMk cId="1865738466" sldId="345"/>
            <ac:grpSpMk id="21" creationId="{A946A109-E6CC-A003-97B3-2135A25F7450}"/>
          </ac:grpSpMkLst>
        </pc:grpChg>
        <pc:grpChg chg="mod">
          <ac:chgData name="한탁 김" userId="6cc1225f1135a5b3" providerId="LiveId" clId="{38157139-CE75-4536-8612-C3D25208CAB3}" dt="2023-12-19T01:30:44.756" v="9347"/>
          <ac:grpSpMkLst>
            <pc:docMk/>
            <pc:sldMk cId="1865738466" sldId="345"/>
            <ac:grpSpMk id="22" creationId="{A09B343E-5119-6AF0-C78E-B6879A8AEE8F}"/>
          </ac:grpSpMkLst>
        </pc:grpChg>
        <pc:grpChg chg="mod">
          <ac:chgData name="한탁 김" userId="6cc1225f1135a5b3" providerId="LiveId" clId="{38157139-CE75-4536-8612-C3D25208CAB3}" dt="2023-12-19T01:30:44.756" v="9347"/>
          <ac:grpSpMkLst>
            <pc:docMk/>
            <pc:sldMk cId="1865738466" sldId="345"/>
            <ac:grpSpMk id="23" creationId="{812F03FF-68B4-5406-E93F-32471751CD5D}"/>
          </ac:grpSpMkLst>
        </pc:grpChg>
        <pc:grpChg chg="add mod">
          <ac:chgData name="한탁 김" userId="6cc1225f1135a5b3" providerId="LiveId" clId="{38157139-CE75-4536-8612-C3D25208CAB3}" dt="2023-12-19T01:42:02.967" v="9722" actId="1076"/>
          <ac:grpSpMkLst>
            <pc:docMk/>
            <pc:sldMk cId="1865738466" sldId="345"/>
            <ac:grpSpMk id="59" creationId="{6250F3BC-A3A3-2A75-BD1F-77556CBF8A1B}"/>
          </ac:grpSpMkLst>
        </pc:grpChg>
        <pc:grpChg chg="add mod">
          <ac:chgData name="한탁 김" userId="6cc1225f1135a5b3" providerId="LiveId" clId="{38157139-CE75-4536-8612-C3D25208CAB3}" dt="2023-12-19T01:45:11.581" v="9741" actId="1076"/>
          <ac:grpSpMkLst>
            <pc:docMk/>
            <pc:sldMk cId="1865738466" sldId="345"/>
            <ac:grpSpMk id="60" creationId="{38FA6BA2-37D5-39F2-AD54-E8BBA858DD95}"/>
          </ac:grpSpMkLst>
        </pc:grpChg>
        <pc:grpChg chg="add del mod">
          <ac:chgData name="한탁 김" userId="6cc1225f1135a5b3" providerId="LiveId" clId="{38157139-CE75-4536-8612-C3D25208CAB3}" dt="2023-12-19T01:42:29.324" v="9723" actId="478"/>
          <ac:grpSpMkLst>
            <pc:docMk/>
            <pc:sldMk cId="1865738466" sldId="345"/>
            <ac:grpSpMk id="61" creationId="{6347EEEC-6C0A-A115-AA34-1D1D575D35C0}"/>
          </ac:grpSpMkLst>
        </pc:grpChg>
        <pc:grpChg chg="mod">
          <ac:chgData name="한탁 김" userId="6cc1225f1135a5b3" providerId="LiveId" clId="{38157139-CE75-4536-8612-C3D25208CAB3}" dt="2023-12-19T01:41:33.451" v="9719"/>
          <ac:grpSpMkLst>
            <pc:docMk/>
            <pc:sldMk cId="1865738466" sldId="345"/>
            <ac:grpSpMk id="67" creationId="{C8E051F2-72D3-5E21-A390-413F0F15CBA1}"/>
          </ac:grpSpMkLst>
        </pc:grpChg>
        <pc:grpChg chg="mod">
          <ac:chgData name="한탁 김" userId="6cc1225f1135a5b3" providerId="LiveId" clId="{38157139-CE75-4536-8612-C3D25208CAB3}" dt="2023-12-19T01:41:33.451" v="9719"/>
          <ac:grpSpMkLst>
            <pc:docMk/>
            <pc:sldMk cId="1865738466" sldId="345"/>
            <ac:grpSpMk id="78" creationId="{A51916C7-B600-85AC-AC98-228AF2BA1218}"/>
          </ac:grpSpMkLst>
        </pc:grpChg>
        <pc:grpChg chg="mod">
          <ac:chgData name="한탁 김" userId="6cc1225f1135a5b3" providerId="LiveId" clId="{38157139-CE75-4536-8612-C3D25208CAB3}" dt="2023-12-19T01:41:33.451" v="9719"/>
          <ac:grpSpMkLst>
            <pc:docMk/>
            <pc:sldMk cId="1865738466" sldId="345"/>
            <ac:grpSpMk id="79" creationId="{36743486-669B-0D19-A7E5-1B7BB835F03F}"/>
          </ac:grpSpMkLst>
        </pc:grpChg>
        <pc:grpChg chg="mod">
          <ac:chgData name="한탁 김" userId="6cc1225f1135a5b3" providerId="LiveId" clId="{38157139-CE75-4536-8612-C3D25208CAB3}" dt="2023-12-19T01:41:33.451" v="9719"/>
          <ac:grpSpMkLst>
            <pc:docMk/>
            <pc:sldMk cId="1865738466" sldId="345"/>
            <ac:grpSpMk id="83" creationId="{BB9864BB-FB1B-3361-840A-5D39278F56EA}"/>
          </ac:grpSpMkLst>
        </pc:grpChg>
        <pc:grpChg chg="mod">
          <ac:chgData name="한탁 김" userId="6cc1225f1135a5b3" providerId="LiveId" clId="{38157139-CE75-4536-8612-C3D25208CAB3}" dt="2023-12-19T01:41:33.451" v="9719"/>
          <ac:grpSpMkLst>
            <pc:docMk/>
            <pc:sldMk cId="1865738466" sldId="345"/>
            <ac:grpSpMk id="84" creationId="{AF9B3A8E-D2DD-22D6-E460-F96AA17AE539}"/>
          </ac:grpSpMkLst>
        </pc:grpChg>
        <pc:grpChg chg="mod">
          <ac:chgData name="한탁 김" userId="6cc1225f1135a5b3" providerId="LiveId" clId="{38157139-CE75-4536-8612-C3D25208CAB3}" dt="2023-12-19T01:41:33.451" v="9719"/>
          <ac:grpSpMkLst>
            <pc:docMk/>
            <pc:sldMk cId="1865738466" sldId="345"/>
            <ac:grpSpMk id="85" creationId="{7E2D1B63-9B4F-74E0-1504-6D92D95FEE0B}"/>
          </ac:grpSpMkLst>
        </pc:grpChg>
        <pc:grpChg chg="add del mod">
          <ac:chgData name="한탁 김" userId="6cc1225f1135a5b3" providerId="LiveId" clId="{38157139-CE75-4536-8612-C3D25208CAB3}" dt="2023-12-19T01:44:24.062" v="9735"/>
          <ac:grpSpMkLst>
            <pc:docMk/>
            <pc:sldMk cId="1865738466" sldId="345"/>
            <ac:grpSpMk id="98" creationId="{08713615-F09C-6D0D-8B77-1DB303AF0DDB}"/>
          </ac:grpSpMkLst>
        </pc:grpChg>
        <pc:grpChg chg="mod">
          <ac:chgData name="한탁 김" userId="6cc1225f1135a5b3" providerId="LiveId" clId="{38157139-CE75-4536-8612-C3D25208CAB3}" dt="2023-12-19T01:44:22.691" v="9734"/>
          <ac:grpSpMkLst>
            <pc:docMk/>
            <pc:sldMk cId="1865738466" sldId="345"/>
            <ac:grpSpMk id="99" creationId="{888E7C29-0A0B-6358-591B-A4CE8C6E2535}"/>
          </ac:grpSpMkLst>
        </pc:grpChg>
        <pc:grpChg chg="mod">
          <ac:chgData name="한탁 김" userId="6cc1225f1135a5b3" providerId="LiveId" clId="{38157139-CE75-4536-8612-C3D25208CAB3}" dt="2023-12-19T01:44:22.691" v="9734"/>
          <ac:grpSpMkLst>
            <pc:docMk/>
            <pc:sldMk cId="1865738466" sldId="345"/>
            <ac:grpSpMk id="110" creationId="{EAF3618F-251B-0749-45C6-1B1E2B6C1544}"/>
          </ac:grpSpMkLst>
        </pc:grpChg>
        <pc:grpChg chg="mod">
          <ac:chgData name="한탁 김" userId="6cc1225f1135a5b3" providerId="LiveId" clId="{38157139-CE75-4536-8612-C3D25208CAB3}" dt="2023-12-19T01:44:22.691" v="9734"/>
          <ac:grpSpMkLst>
            <pc:docMk/>
            <pc:sldMk cId="1865738466" sldId="345"/>
            <ac:grpSpMk id="111" creationId="{8B35D846-F717-DDF1-FEE7-FC0830B2FB39}"/>
          </ac:grpSpMkLst>
        </pc:grpChg>
        <pc:grpChg chg="mod">
          <ac:chgData name="한탁 김" userId="6cc1225f1135a5b3" providerId="LiveId" clId="{38157139-CE75-4536-8612-C3D25208CAB3}" dt="2023-12-19T01:44:22.691" v="9734"/>
          <ac:grpSpMkLst>
            <pc:docMk/>
            <pc:sldMk cId="1865738466" sldId="345"/>
            <ac:grpSpMk id="112" creationId="{35F49600-E9C9-8985-E8BC-AD443337A91B}"/>
          </ac:grpSpMkLst>
        </pc:grpChg>
        <pc:grpChg chg="mod">
          <ac:chgData name="한탁 김" userId="6cc1225f1135a5b3" providerId="LiveId" clId="{38157139-CE75-4536-8612-C3D25208CAB3}" dt="2023-12-19T01:44:22.691" v="9734"/>
          <ac:grpSpMkLst>
            <pc:docMk/>
            <pc:sldMk cId="1865738466" sldId="345"/>
            <ac:grpSpMk id="113" creationId="{0379F82A-B2B5-E773-B519-36324805DEC9}"/>
          </ac:grpSpMkLst>
        </pc:grpChg>
        <pc:grpChg chg="mod">
          <ac:chgData name="한탁 김" userId="6cc1225f1135a5b3" providerId="LiveId" clId="{38157139-CE75-4536-8612-C3D25208CAB3}" dt="2023-12-19T01:44:22.691" v="9734"/>
          <ac:grpSpMkLst>
            <pc:docMk/>
            <pc:sldMk cId="1865738466" sldId="345"/>
            <ac:grpSpMk id="114" creationId="{4CE9E417-C235-7DCF-E926-0E1624B95CB4}"/>
          </ac:grpSpMkLst>
        </pc:grpChg>
        <pc:grpChg chg="add del mod">
          <ac:chgData name="한탁 김" userId="6cc1225f1135a5b3" providerId="LiveId" clId="{38157139-CE75-4536-8612-C3D25208CAB3}" dt="2023-12-19T01:44:26.698" v="9737"/>
          <ac:grpSpMkLst>
            <pc:docMk/>
            <pc:sldMk cId="1865738466" sldId="345"/>
            <ac:grpSpMk id="125" creationId="{176DFBD8-2DD1-DBA7-3E7B-18A3ABC49331}"/>
          </ac:grpSpMkLst>
        </pc:grpChg>
        <pc:grpChg chg="mod">
          <ac:chgData name="한탁 김" userId="6cc1225f1135a5b3" providerId="LiveId" clId="{38157139-CE75-4536-8612-C3D25208CAB3}" dt="2023-12-19T01:44:25.748" v="9736"/>
          <ac:grpSpMkLst>
            <pc:docMk/>
            <pc:sldMk cId="1865738466" sldId="345"/>
            <ac:grpSpMk id="126" creationId="{84B0DBC9-6E62-CC28-BA5F-7C3F25E6864D}"/>
          </ac:grpSpMkLst>
        </pc:grpChg>
        <pc:grpChg chg="mod">
          <ac:chgData name="한탁 김" userId="6cc1225f1135a5b3" providerId="LiveId" clId="{38157139-CE75-4536-8612-C3D25208CAB3}" dt="2023-12-19T01:41:32.090" v="9718" actId="164"/>
          <ac:grpSpMkLst>
            <pc:docMk/>
            <pc:sldMk cId="1865738466" sldId="345"/>
            <ac:grpSpMk id="10248" creationId="{6B2F2643-8390-6FF0-3B19-3522541A6AA7}"/>
          </ac:grpSpMkLst>
        </pc:grpChg>
        <pc:grpChg chg="mod">
          <ac:chgData name="한탁 김" userId="6cc1225f1135a5b3" providerId="LiveId" clId="{38157139-CE75-4536-8612-C3D25208CAB3}" dt="2023-12-19T01:44:25.748" v="9736"/>
          <ac:grpSpMkLst>
            <pc:docMk/>
            <pc:sldMk cId="1865738466" sldId="345"/>
            <ac:grpSpMk id="10251" creationId="{225B851E-DC0C-F7AE-3766-CAB824F87304}"/>
          </ac:grpSpMkLst>
        </pc:grpChg>
        <pc:grpChg chg="mod">
          <ac:chgData name="한탁 김" userId="6cc1225f1135a5b3" providerId="LiveId" clId="{38157139-CE75-4536-8612-C3D25208CAB3}" dt="2023-12-19T01:44:25.748" v="9736"/>
          <ac:grpSpMkLst>
            <pc:docMk/>
            <pc:sldMk cId="1865738466" sldId="345"/>
            <ac:grpSpMk id="10252" creationId="{A615EBA2-9F3F-9ADB-98DC-78CDC6CC5ABF}"/>
          </ac:grpSpMkLst>
        </pc:grpChg>
        <pc:grpChg chg="mod">
          <ac:chgData name="한탁 김" userId="6cc1225f1135a5b3" providerId="LiveId" clId="{38157139-CE75-4536-8612-C3D25208CAB3}" dt="2023-12-19T01:44:25.748" v="9736"/>
          <ac:grpSpMkLst>
            <pc:docMk/>
            <pc:sldMk cId="1865738466" sldId="345"/>
            <ac:grpSpMk id="10253" creationId="{02CA716A-6065-7577-4233-4556C2EFE2EE}"/>
          </ac:grpSpMkLst>
        </pc:grpChg>
        <pc:grpChg chg="mod">
          <ac:chgData name="한탁 김" userId="6cc1225f1135a5b3" providerId="LiveId" clId="{38157139-CE75-4536-8612-C3D25208CAB3}" dt="2023-12-19T01:44:25.748" v="9736"/>
          <ac:grpSpMkLst>
            <pc:docMk/>
            <pc:sldMk cId="1865738466" sldId="345"/>
            <ac:grpSpMk id="10254" creationId="{DD3744BD-09A8-A798-A062-ACEE9E3E876E}"/>
          </ac:grpSpMkLst>
        </pc:grpChg>
        <pc:grpChg chg="del">
          <ac:chgData name="한탁 김" userId="6cc1225f1135a5b3" providerId="LiveId" clId="{38157139-CE75-4536-8612-C3D25208CAB3}" dt="2023-12-19T01:30:31.852" v="9344" actId="478"/>
          <ac:grpSpMkLst>
            <pc:docMk/>
            <pc:sldMk cId="1865738466" sldId="345"/>
            <ac:grpSpMk id="10255" creationId="{97F4840D-A6D6-3C8F-F3EC-561B29075A8A}"/>
          </ac:grpSpMkLst>
        </pc:grpChg>
        <pc:grpChg chg="mod">
          <ac:chgData name="한탁 김" userId="6cc1225f1135a5b3" providerId="LiveId" clId="{38157139-CE75-4536-8612-C3D25208CAB3}" dt="2023-12-19T01:44:25.748" v="9736"/>
          <ac:grpSpMkLst>
            <pc:docMk/>
            <pc:sldMk cId="1865738466" sldId="345"/>
            <ac:grpSpMk id="10257" creationId="{53D07BD5-89A8-C739-E6C9-8AADE0091819}"/>
          </ac:grpSpMkLst>
        </pc:grpChg>
        <pc:grpChg chg="add mod">
          <ac:chgData name="한탁 김" userId="6cc1225f1135a5b3" providerId="LiveId" clId="{38157139-CE75-4536-8612-C3D25208CAB3}" dt="2023-12-19T01:45:01.612" v="9740" actId="1076"/>
          <ac:grpSpMkLst>
            <pc:docMk/>
            <pc:sldMk cId="1865738466" sldId="345"/>
            <ac:grpSpMk id="10268" creationId="{00FE3C37-E365-F7B5-574D-4D2C471CA7AC}"/>
          </ac:grpSpMkLst>
        </pc:grpChg>
        <pc:grpChg chg="mod">
          <ac:chgData name="한탁 김" userId="6cc1225f1135a5b3" providerId="LiveId" clId="{38157139-CE75-4536-8612-C3D25208CAB3}" dt="2023-12-19T01:44:27.536" v="9738"/>
          <ac:grpSpMkLst>
            <pc:docMk/>
            <pc:sldMk cId="1865738466" sldId="345"/>
            <ac:grpSpMk id="10269" creationId="{FFBFA014-6650-DC9A-D73E-3760683C25CF}"/>
          </ac:grpSpMkLst>
        </pc:grpChg>
        <pc:grpChg chg="mod">
          <ac:chgData name="한탁 김" userId="6cc1225f1135a5b3" providerId="LiveId" clId="{38157139-CE75-4536-8612-C3D25208CAB3}" dt="2023-12-19T01:44:27.536" v="9738"/>
          <ac:grpSpMkLst>
            <pc:docMk/>
            <pc:sldMk cId="1865738466" sldId="345"/>
            <ac:grpSpMk id="10280" creationId="{B3C2AB86-784E-B3CA-D83D-85722D2F4740}"/>
          </ac:grpSpMkLst>
        </pc:grpChg>
        <pc:grpChg chg="mod">
          <ac:chgData name="한탁 김" userId="6cc1225f1135a5b3" providerId="LiveId" clId="{38157139-CE75-4536-8612-C3D25208CAB3}" dt="2023-12-19T01:44:27.536" v="9738"/>
          <ac:grpSpMkLst>
            <pc:docMk/>
            <pc:sldMk cId="1865738466" sldId="345"/>
            <ac:grpSpMk id="10281" creationId="{A28639D6-31D7-C906-EF65-90621AB98DC7}"/>
          </ac:grpSpMkLst>
        </pc:grpChg>
        <pc:grpChg chg="mod">
          <ac:chgData name="한탁 김" userId="6cc1225f1135a5b3" providerId="LiveId" clId="{38157139-CE75-4536-8612-C3D25208CAB3}" dt="2023-12-19T01:44:27.536" v="9738"/>
          <ac:grpSpMkLst>
            <pc:docMk/>
            <pc:sldMk cId="1865738466" sldId="345"/>
            <ac:grpSpMk id="10282" creationId="{175C030A-E890-8654-4F6E-187313AB04EE}"/>
          </ac:grpSpMkLst>
        </pc:grpChg>
        <pc:grpChg chg="mod">
          <ac:chgData name="한탁 김" userId="6cc1225f1135a5b3" providerId="LiveId" clId="{38157139-CE75-4536-8612-C3D25208CAB3}" dt="2023-12-19T01:44:27.536" v="9738"/>
          <ac:grpSpMkLst>
            <pc:docMk/>
            <pc:sldMk cId="1865738466" sldId="345"/>
            <ac:grpSpMk id="10283" creationId="{87162959-79DB-1C92-4C9D-B8E182868999}"/>
          </ac:grpSpMkLst>
        </pc:grpChg>
        <pc:grpChg chg="del mod">
          <ac:chgData name="한탁 김" userId="6cc1225f1135a5b3" providerId="LiveId" clId="{38157139-CE75-4536-8612-C3D25208CAB3}" dt="2023-12-19T01:47:01.106" v="9756" actId="478"/>
          <ac:grpSpMkLst>
            <pc:docMk/>
            <pc:sldMk cId="1865738466" sldId="345"/>
            <ac:grpSpMk id="10284" creationId="{52ED5C35-FE22-613D-6778-A1CF15D35DFB}"/>
          </ac:grpSpMkLst>
        </pc:grpChg>
        <pc:picChg chg="del">
          <ac:chgData name="한탁 김" userId="6cc1225f1135a5b3" providerId="LiveId" clId="{38157139-CE75-4536-8612-C3D25208CAB3}" dt="2023-12-19T01:30:31.852" v="9344" actId="478"/>
          <ac:picMkLst>
            <pc:docMk/>
            <pc:sldMk cId="1865738466" sldId="345"/>
            <ac:picMk id="10256" creationId="{0C20B8E9-F0C1-1694-636B-373F82D0A5D2}"/>
          </ac:picMkLst>
        </pc:picChg>
      </pc:sldChg>
      <pc:sldChg chg="addSp delSp modSp add mod">
        <pc:chgData name="한탁 김" userId="6cc1225f1135a5b3" providerId="LiveId" clId="{38157139-CE75-4536-8612-C3D25208CAB3}" dt="2023-12-19T04:22:08.106" v="16433" actId="20577"/>
        <pc:sldMkLst>
          <pc:docMk/>
          <pc:sldMk cId="832785851" sldId="346"/>
        </pc:sldMkLst>
        <pc:spChg chg="del">
          <ac:chgData name="한탁 김" userId="6cc1225f1135a5b3" providerId="LiveId" clId="{38157139-CE75-4536-8612-C3D25208CAB3}" dt="2023-12-19T02:08:00.482" v="10861" actId="478"/>
          <ac:spMkLst>
            <pc:docMk/>
            <pc:sldMk cId="832785851" sldId="346"/>
            <ac:spMk id="2" creationId="{2F029877-ABEB-737B-C395-3BC1D2A1E7D3}"/>
          </ac:spMkLst>
        </pc:spChg>
        <pc:spChg chg="add mod">
          <ac:chgData name="한탁 김" userId="6cc1225f1135a5b3" providerId="LiveId" clId="{38157139-CE75-4536-8612-C3D25208CAB3}" dt="2023-12-19T02:22:31.277" v="11625" actId="164"/>
          <ac:spMkLst>
            <pc:docMk/>
            <pc:sldMk cId="832785851" sldId="346"/>
            <ac:spMk id="5" creationId="{D8EA6762-B50E-4E69-BE8B-3A0E6479FA30}"/>
          </ac:spMkLst>
        </pc:spChg>
        <pc:spChg chg="add mod">
          <ac:chgData name="한탁 김" userId="6cc1225f1135a5b3" providerId="LiveId" clId="{38157139-CE75-4536-8612-C3D25208CAB3}" dt="2023-12-19T02:22:31.277" v="11625" actId="164"/>
          <ac:spMkLst>
            <pc:docMk/>
            <pc:sldMk cId="832785851" sldId="346"/>
            <ac:spMk id="9" creationId="{AB6A9110-C663-3C01-9712-947CFD9102EA}"/>
          </ac:spMkLst>
        </pc:spChg>
        <pc:spChg chg="add mod">
          <ac:chgData name="한탁 김" userId="6cc1225f1135a5b3" providerId="LiveId" clId="{38157139-CE75-4536-8612-C3D25208CAB3}" dt="2023-12-19T02:22:31.277" v="11625" actId="164"/>
          <ac:spMkLst>
            <pc:docMk/>
            <pc:sldMk cId="832785851" sldId="346"/>
            <ac:spMk id="11" creationId="{4A6B6143-20E0-47E7-F5B0-4E2B9EDF7C5B}"/>
          </ac:spMkLst>
        </pc:spChg>
        <pc:spChg chg="mod">
          <ac:chgData name="한탁 김" userId="6cc1225f1135a5b3" providerId="LiveId" clId="{38157139-CE75-4536-8612-C3D25208CAB3}" dt="2023-12-19T04:22:08.106" v="16433" actId="20577"/>
          <ac:spMkLst>
            <pc:docMk/>
            <pc:sldMk cId="832785851" sldId="346"/>
            <ac:spMk id="12" creationId="{1A570C16-3FFF-6AA7-7698-B9DF79459460}"/>
          </ac:spMkLst>
        </pc:spChg>
        <pc:spChg chg="del">
          <ac:chgData name="한탁 김" userId="6cc1225f1135a5b3" providerId="LiveId" clId="{38157139-CE75-4536-8612-C3D25208CAB3}" dt="2023-12-19T02:08:00.482" v="10861" actId="478"/>
          <ac:spMkLst>
            <pc:docMk/>
            <pc:sldMk cId="832785851" sldId="346"/>
            <ac:spMk id="13" creationId="{06D8D91A-EBF8-D229-2834-F1E9AF6CBF9B}"/>
          </ac:spMkLst>
        </pc:spChg>
        <pc:spChg chg="add mod">
          <ac:chgData name="한탁 김" userId="6cc1225f1135a5b3" providerId="LiveId" clId="{38157139-CE75-4536-8612-C3D25208CAB3}" dt="2023-12-19T02:22:31.277" v="11625" actId="164"/>
          <ac:spMkLst>
            <pc:docMk/>
            <pc:sldMk cId="832785851" sldId="346"/>
            <ac:spMk id="14" creationId="{ABDE4950-31D7-0154-68E3-7FD597096356}"/>
          </ac:spMkLst>
        </pc:spChg>
        <pc:spChg chg="add del mod">
          <ac:chgData name="한탁 김" userId="6cc1225f1135a5b3" providerId="LiveId" clId="{38157139-CE75-4536-8612-C3D25208CAB3}" dt="2023-12-19T02:22:31.277" v="11625" actId="164"/>
          <ac:spMkLst>
            <pc:docMk/>
            <pc:sldMk cId="832785851" sldId="346"/>
            <ac:spMk id="15" creationId="{09E8DBC5-B56B-C9A6-28E4-E6641015AF1B}"/>
          </ac:spMkLst>
        </pc:spChg>
        <pc:spChg chg="add mod">
          <ac:chgData name="한탁 김" userId="6cc1225f1135a5b3" providerId="LiveId" clId="{38157139-CE75-4536-8612-C3D25208CAB3}" dt="2023-12-19T02:22:31.277" v="11625" actId="164"/>
          <ac:spMkLst>
            <pc:docMk/>
            <pc:sldMk cId="832785851" sldId="346"/>
            <ac:spMk id="16" creationId="{479160D8-F1F0-FBEC-2982-2198EDAAAD72}"/>
          </ac:spMkLst>
        </pc:spChg>
        <pc:spChg chg="add mod">
          <ac:chgData name="한탁 김" userId="6cc1225f1135a5b3" providerId="LiveId" clId="{38157139-CE75-4536-8612-C3D25208CAB3}" dt="2023-12-19T02:25:27.815" v="11665" actId="207"/>
          <ac:spMkLst>
            <pc:docMk/>
            <pc:sldMk cId="832785851" sldId="346"/>
            <ac:spMk id="17" creationId="{24E6F66D-DFA8-2E31-B705-607D38EC23FA}"/>
          </ac:spMkLst>
        </pc:spChg>
        <pc:spChg chg="add mod">
          <ac:chgData name="한탁 김" userId="6cc1225f1135a5b3" providerId="LiveId" clId="{38157139-CE75-4536-8612-C3D25208CAB3}" dt="2023-12-19T02:25:28.166" v="11666" actId="207"/>
          <ac:spMkLst>
            <pc:docMk/>
            <pc:sldMk cId="832785851" sldId="346"/>
            <ac:spMk id="19" creationId="{788EF310-4CBC-8855-01C3-446CE09FCC50}"/>
          </ac:spMkLst>
        </pc:spChg>
        <pc:spChg chg="add mod">
          <ac:chgData name="한탁 김" userId="6cc1225f1135a5b3" providerId="LiveId" clId="{38157139-CE75-4536-8612-C3D25208CAB3}" dt="2023-12-19T02:22:31.277" v="11625" actId="164"/>
          <ac:spMkLst>
            <pc:docMk/>
            <pc:sldMk cId="832785851" sldId="346"/>
            <ac:spMk id="20" creationId="{DC6285EF-2A1A-254B-9F76-D79EB486C512}"/>
          </ac:spMkLst>
        </pc:spChg>
        <pc:spChg chg="add mod">
          <ac:chgData name="한탁 김" userId="6cc1225f1135a5b3" providerId="LiveId" clId="{38157139-CE75-4536-8612-C3D25208CAB3}" dt="2023-12-19T02:22:31.277" v="11625" actId="164"/>
          <ac:spMkLst>
            <pc:docMk/>
            <pc:sldMk cId="832785851" sldId="346"/>
            <ac:spMk id="22" creationId="{C5DADC3A-150F-91CF-B184-44A94CDA5E2A}"/>
          </ac:spMkLst>
        </pc:spChg>
        <pc:spChg chg="add mod">
          <ac:chgData name="한탁 김" userId="6cc1225f1135a5b3" providerId="LiveId" clId="{38157139-CE75-4536-8612-C3D25208CAB3}" dt="2023-12-19T02:25:27.426" v="11664" actId="207"/>
          <ac:spMkLst>
            <pc:docMk/>
            <pc:sldMk cId="832785851" sldId="346"/>
            <ac:spMk id="23" creationId="{4054893E-9CDF-E923-F785-56B3395BEA77}"/>
          </ac:spMkLst>
        </pc:spChg>
        <pc:spChg chg="add mod">
          <ac:chgData name="한탁 김" userId="6cc1225f1135a5b3" providerId="LiveId" clId="{38157139-CE75-4536-8612-C3D25208CAB3}" dt="2023-12-19T02:25:27.060" v="11663" actId="207"/>
          <ac:spMkLst>
            <pc:docMk/>
            <pc:sldMk cId="832785851" sldId="346"/>
            <ac:spMk id="25" creationId="{E15ACFB1-BBD9-E484-DB9C-29EAC262E32D}"/>
          </ac:spMkLst>
        </pc:spChg>
        <pc:spChg chg="add mod">
          <ac:chgData name="한탁 김" userId="6cc1225f1135a5b3" providerId="LiveId" clId="{38157139-CE75-4536-8612-C3D25208CAB3}" dt="2023-12-19T02:22:31.277" v="11625" actId="164"/>
          <ac:spMkLst>
            <pc:docMk/>
            <pc:sldMk cId="832785851" sldId="346"/>
            <ac:spMk id="26" creationId="{8FF42916-855A-BE6E-5BDC-9A413E842C08}"/>
          </ac:spMkLst>
        </pc:spChg>
        <pc:spChg chg="add mod">
          <ac:chgData name="한탁 김" userId="6cc1225f1135a5b3" providerId="LiveId" clId="{38157139-CE75-4536-8612-C3D25208CAB3}" dt="2023-12-19T02:22:31.277" v="11625" actId="164"/>
          <ac:spMkLst>
            <pc:docMk/>
            <pc:sldMk cId="832785851" sldId="346"/>
            <ac:spMk id="27" creationId="{73B110EE-8686-1DF4-9381-DB416A5AC1FA}"/>
          </ac:spMkLst>
        </pc:spChg>
        <pc:spChg chg="add mod">
          <ac:chgData name="한탁 김" userId="6cc1225f1135a5b3" providerId="LiveId" clId="{38157139-CE75-4536-8612-C3D25208CAB3}" dt="2023-12-19T02:22:31.277" v="11625" actId="164"/>
          <ac:spMkLst>
            <pc:docMk/>
            <pc:sldMk cId="832785851" sldId="346"/>
            <ac:spMk id="29" creationId="{27DAEDED-A296-F2DE-EB47-AE5B460D3766}"/>
          </ac:spMkLst>
        </pc:spChg>
        <pc:spChg chg="add del mod">
          <ac:chgData name="한탁 김" userId="6cc1225f1135a5b3" providerId="LiveId" clId="{38157139-CE75-4536-8612-C3D25208CAB3}" dt="2023-12-19T02:22:25.156" v="11623" actId="478"/>
          <ac:spMkLst>
            <pc:docMk/>
            <pc:sldMk cId="832785851" sldId="346"/>
            <ac:spMk id="30" creationId="{3606633E-9F94-585F-F04D-41206CFA0270}"/>
          </ac:spMkLst>
        </pc:spChg>
        <pc:spChg chg="add del mod">
          <ac:chgData name="한탁 김" userId="6cc1225f1135a5b3" providerId="LiveId" clId="{38157139-CE75-4536-8612-C3D25208CAB3}" dt="2023-12-19T02:22:27.109" v="11624" actId="478"/>
          <ac:spMkLst>
            <pc:docMk/>
            <pc:sldMk cId="832785851" sldId="346"/>
            <ac:spMk id="31" creationId="{6C3EFB64-8133-4917-ADE5-E15CF19D146B}"/>
          </ac:spMkLst>
        </pc:spChg>
        <pc:spChg chg="add del mod">
          <ac:chgData name="한탁 김" userId="6cc1225f1135a5b3" providerId="LiveId" clId="{38157139-CE75-4536-8612-C3D25208CAB3}" dt="2023-12-19T02:10:11.130" v="10998" actId="478"/>
          <ac:spMkLst>
            <pc:docMk/>
            <pc:sldMk cId="832785851" sldId="346"/>
            <ac:spMk id="32" creationId="{6EF984AB-E802-8129-0D5C-7B09488F5ED0}"/>
          </ac:spMkLst>
        </pc:spChg>
        <pc:spChg chg="add del mod">
          <ac:chgData name="한탁 김" userId="6cc1225f1135a5b3" providerId="LiveId" clId="{38157139-CE75-4536-8612-C3D25208CAB3}" dt="2023-12-19T02:10:06.962" v="10995" actId="478"/>
          <ac:spMkLst>
            <pc:docMk/>
            <pc:sldMk cId="832785851" sldId="346"/>
            <ac:spMk id="33" creationId="{09462759-4D31-9809-2CC5-D17180826A23}"/>
          </ac:spMkLst>
        </pc:spChg>
        <pc:spChg chg="add del mod">
          <ac:chgData name="한탁 김" userId="6cc1225f1135a5b3" providerId="LiveId" clId="{38157139-CE75-4536-8612-C3D25208CAB3}" dt="2023-12-19T02:10:13.740" v="10999" actId="478"/>
          <ac:spMkLst>
            <pc:docMk/>
            <pc:sldMk cId="832785851" sldId="346"/>
            <ac:spMk id="34" creationId="{9936EE07-DF49-6ECE-FC99-9E400538926F}"/>
          </ac:spMkLst>
        </pc:spChg>
        <pc:spChg chg="mod">
          <ac:chgData name="한탁 김" userId="6cc1225f1135a5b3" providerId="LiveId" clId="{38157139-CE75-4536-8612-C3D25208CAB3}" dt="2023-12-19T02:08:43.663" v="10864"/>
          <ac:spMkLst>
            <pc:docMk/>
            <pc:sldMk cId="832785851" sldId="346"/>
            <ac:spMk id="36" creationId="{F1D337C1-6E87-DAE4-4CB7-76C9229306BF}"/>
          </ac:spMkLst>
        </pc:spChg>
        <pc:spChg chg="mod">
          <ac:chgData name="한탁 김" userId="6cc1225f1135a5b3" providerId="LiveId" clId="{38157139-CE75-4536-8612-C3D25208CAB3}" dt="2023-12-19T02:08:43.663" v="10864"/>
          <ac:spMkLst>
            <pc:docMk/>
            <pc:sldMk cId="832785851" sldId="346"/>
            <ac:spMk id="37" creationId="{D4655DFF-4DEC-6ADC-EF85-0F2B9B0960EF}"/>
          </ac:spMkLst>
        </pc:spChg>
        <pc:spChg chg="mod">
          <ac:chgData name="한탁 김" userId="6cc1225f1135a5b3" providerId="LiveId" clId="{38157139-CE75-4536-8612-C3D25208CAB3}" dt="2023-12-19T02:08:43.663" v="10864"/>
          <ac:spMkLst>
            <pc:docMk/>
            <pc:sldMk cId="832785851" sldId="346"/>
            <ac:spMk id="38" creationId="{86D7834E-48A9-E7F6-7112-6F3AC66C5FBB}"/>
          </ac:spMkLst>
        </pc:spChg>
        <pc:spChg chg="add mod">
          <ac:chgData name="한탁 김" userId="6cc1225f1135a5b3" providerId="LiveId" clId="{38157139-CE75-4536-8612-C3D25208CAB3}" dt="2023-12-19T02:25:45.110" v="11667" actId="14100"/>
          <ac:spMkLst>
            <pc:docMk/>
            <pc:sldMk cId="832785851" sldId="346"/>
            <ac:spMk id="40" creationId="{A6D31C8C-5628-0E8B-68D7-764E2A6B79F5}"/>
          </ac:spMkLst>
        </pc:spChg>
        <pc:spChg chg="add mod">
          <ac:chgData name="한탁 김" userId="6cc1225f1135a5b3" providerId="LiveId" clId="{38157139-CE75-4536-8612-C3D25208CAB3}" dt="2023-12-19T02:25:50.466" v="11668" actId="255"/>
          <ac:spMkLst>
            <pc:docMk/>
            <pc:sldMk cId="832785851" sldId="346"/>
            <ac:spMk id="41" creationId="{C9FE3C35-BC7E-9B96-D70A-0648152DCF7B}"/>
          </ac:spMkLst>
        </pc:spChg>
        <pc:grpChg chg="add del mod">
          <ac:chgData name="한탁 김" userId="6cc1225f1135a5b3" providerId="LiveId" clId="{38157139-CE75-4536-8612-C3D25208CAB3}" dt="2023-12-19T02:13:29.482" v="11072" actId="478"/>
          <ac:grpSpMkLst>
            <pc:docMk/>
            <pc:sldMk cId="832785851" sldId="346"/>
            <ac:grpSpMk id="35" creationId="{E1A4AFF8-1EC1-F787-9F83-1913B0A2023E}"/>
          </ac:grpSpMkLst>
        </pc:grpChg>
        <pc:grpChg chg="add mod">
          <ac:chgData name="한탁 김" userId="6cc1225f1135a5b3" providerId="LiveId" clId="{38157139-CE75-4536-8612-C3D25208CAB3}" dt="2023-12-19T02:26:11.596" v="11670" actId="1076"/>
          <ac:grpSpMkLst>
            <pc:docMk/>
            <pc:sldMk cId="832785851" sldId="346"/>
            <ac:grpSpMk id="39" creationId="{B9C1D14E-9B9B-90B8-A98A-F13A8EF0354B}"/>
          </ac:grpSpMkLst>
        </pc:grpChg>
        <pc:cxnChg chg="add mod">
          <ac:chgData name="한탁 김" userId="6cc1225f1135a5b3" providerId="LiveId" clId="{38157139-CE75-4536-8612-C3D25208CAB3}" dt="2023-12-19T02:22:31.277" v="11625" actId="164"/>
          <ac:cxnSpMkLst>
            <pc:docMk/>
            <pc:sldMk cId="832785851" sldId="346"/>
            <ac:cxnSpMk id="18" creationId="{55B5460B-FAF0-D025-DFBA-555667AC252F}"/>
          </ac:cxnSpMkLst>
        </pc:cxnChg>
        <pc:cxnChg chg="add mod">
          <ac:chgData name="한탁 김" userId="6cc1225f1135a5b3" providerId="LiveId" clId="{38157139-CE75-4536-8612-C3D25208CAB3}" dt="2023-12-19T02:22:31.277" v="11625" actId="164"/>
          <ac:cxnSpMkLst>
            <pc:docMk/>
            <pc:sldMk cId="832785851" sldId="346"/>
            <ac:cxnSpMk id="21" creationId="{FE103C8F-5B01-816D-3630-B08E0F77EA20}"/>
          </ac:cxnSpMkLst>
        </pc:cxnChg>
        <pc:cxnChg chg="add mod">
          <ac:chgData name="한탁 김" userId="6cc1225f1135a5b3" providerId="LiveId" clId="{38157139-CE75-4536-8612-C3D25208CAB3}" dt="2023-12-19T02:22:31.277" v="11625" actId="164"/>
          <ac:cxnSpMkLst>
            <pc:docMk/>
            <pc:sldMk cId="832785851" sldId="346"/>
            <ac:cxnSpMk id="24" creationId="{EF226D0A-016D-99A6-136E-34D4A83D0E9C}"/>
          </ac:cxnSpMkLst>
        </pc:cxnChg>
        <pc:cxnChg chg="add mod">
          <ac:chgData name="한탁 김" userId="6cc1225f1135a5b3" providerId="LiveId" clId="{38157139-CE75-4536-8612-C3D25208CAB3}" dt="2023-12-19T02:22:31.277" v="11625" actId="164"/>
          <ac:cxnSpMkLst>
            <pc:docMk/>
            <pc:sldMk cId="832785851" sldId="346"/>
            <ac:cxnSpMk id="28" creationId="{E9A94EB7-31EF-7674-62A1-E18877E70B0A}"/>
          </ac:cxnSpMkLst>
        </pc:cxnChg>
      </pc:sldChg>
      <pc:sldChg chg="add del">
        <pc:chgData name="한탁 김" userId="6cc1225f1135a5b3" providerId="LiveId" clId="{38157139-CE75-4536-8612-C3D25208CAB3}" dt="2023-12-19T02:08:02.351" v="10863"/>
        <pc:sldMkLst>
          <pc:docMk/>
          <pc:sldMk cId="4099755405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0660F15-49A7-1274-700D-CE422F44EC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76DD91-B0B9-59DD-9B4E-DD25CC3B8B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93CB59-0729-446E-A467-C3BA052AC1AA}" type="datetimeFigureOut">
              <a:rPr lang="ko-KR" altLang="en-US"/>
              <a:pPr>
                <a:defRPr/>
              </a:pPr>
              <a:t>2023-12-19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2B538700-23DE-1852-8338-FAE9B98829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11534FB-A790-6111-D038-E2C545F75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58CEB-D653-8223-09C4-08E07778A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8045D-570A-0B8F-1A86-7FDA8E2C6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237236-6725-4F16-9A45-1A4776E5E3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2E50CCE0-AE0D-439F-23ED-1A7A378389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FA53F0A0-866E-0736-4E35-78D430548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847D4EAB-A8E0-AC6C-1E0B-D739CD4F8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44BE65-495F-4E1C-8D3F-87D68AC04873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4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2E50CCE0-AE0D-439F-23ED-1A7A378389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FA53F0A0-866E-0736-4E35-78D430548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847D4EAB-A8E0-AC6C-1E0B-D739CD4F8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44BE65-495F-4E1C-8D3F-87D68AC04873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648C5006-677B-B11F-E110-8E4FAB7F0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EB4D9B25-7233-C769-64A7-5E311DC9F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5893AB18-EF9A-17AE-9D82-8C138869B4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24AAF3-7A7D-4447-8E7F-5740C1ED5AE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8721EEFF-47A2-00B4-E53A-DD6607B1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A4B4BF-5421-041D-E6C7-64683AD95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6DF6B2B-9F43-0046-B15C-7BD8CDB41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1099BD-55B9-47CD-8C92-6A1FA3120A32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E0C0B-5F52-3C75-000A-6875F1F8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57EAC-91B3-4BFE-9E69-BA6E2253CE76}" type="datetimeFigureOut">
              <a:rPr lang="ko-KR" altLang="en-US"/>
              <a:pPr>
                <a:defRPr/>
              </a:pPr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CD44B-BCF6-3FB5-5525-8FE31DCB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1B27D-53E3-95CB-1F8A-929DB18C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FED7-0BA9-45CE-BD5F-2CF51C47BB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1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50C96-DC69-0880-0923-B5C7F315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F74A4-06A9-4788-B77E-59E6C2B06F80}" type="datetimeFigureOut">
              <a:rPr lang="ko-KR" altLang="en-US"/>
              <a:pPr>
                <a:defRPr/>
              </a:pPr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EC14A-02F5-9011-322C-3A968E1B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B289A-BECE-3B56-7CC4-0F6CAE9E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E8C-14F7-48D5-86BE-784F2389C1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3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EC9B9-67FF-EC62-E805-F4240DF0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D3215-27DE-452C-9627-3E4C79725411}" type="datetimeFigureOut">
              <a:rPr lang="ko-KR" altLang="en-US"/>
              <a:pPr>
                <a:defRPr/>
              </a:pPr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99895-8F18-B78F-D4A6-6BEAEABF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9F6B6-9E9B-DB93-E37B-6E765DF7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B670F-143E-4118-B242-476A7E757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7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A3A96-73E1-31CC-C677-88DE3706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8FBB1-622F-4DAC-B47C-CA7B70EEC7E7}" type="datetimeFigureOut">
              <a:rPr lang="ko-KR" altLang="en-US"/>
              <a:pPr>
                <a:defRPr/>
              </a:pPr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93886-763D-960D-8FA2-8725357D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53D1B-A878-0363-43C8-E73488C9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E92BD-12B4-4658-AF07-A7B647A399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8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ED570-9C47-9BCF-C8B5-4AFB49AE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957C9-EDF5-4D2D-8B32-00EFE1C972F0}" type="datetimeFigureOut">
              <a:rPr lang="ko-KR" altLang="en-US"/>
              <a:pPr>
                <a:defRPr/>
              </a:pPr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BE59D-0FF9-A6D2-CBC3-BE6876D9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E647B-127E-BB39-1AFD-00C9C641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CE936-DF11-4961-9B93-35C653D0F8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6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A85E90E7-CE75-5EF9-49BA-C2D9FDA3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FBDF9-6F57-45AF-9E99-360E583CB89E}" type="datetimeFigureOut">
              <a:rPr lang="ko-KR" altLang="en-US"/>
              <a:pPr>
                <a:defRPr/>
              </a:pPr>
              <a:t>2023-12-19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78B8E23A-375B-2E18-CC0C-10A3A3F7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4EBF1E4-7851-B7E4-39CF-36E96674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28EEE-2E8E-4368-B006-1EAD6CFB3A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4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45827155-7426-4D8E-0ACC-F001D7A6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0EA78-3736-46AB-B25B-8D297B1855DF}" type="datetimeFigureOut">
              <a:rPr lang="ko-KR" altLang="en-US"/>
              <a:pPr>
                <a:defRPr/>
              </a:pPr>
              <a:t>2023-12-19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82676D3E-097B-92D0-9E91-D84A036B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7835C1-8DC2-0D30-B5DE-94F70D6A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45456-0615-4391-8742-3E3441A364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40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6B14469F-A9D8-9650-A4EA-DFF8F98D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83C0B-DE1F-4FB4-BE9B-2C3F66346D72}" type="datetimeFigureOut">
              <a:rPr lang="ko-KR" altLang="en-US"/>
              <a:pPr>
                <a:defRPr/>
              </a:pPr>
              <a:t>2023-12-19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FDA7C0AC-FE0E-956A-3DCA-5E82405F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EB3684-401E-9A6D-7E47-24FA1B67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63B42-3779-4A05-9530-A5C84DB30E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B4D2FD22-DD9D-95B8-88D4-7D8C5822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B2D93-5F10-4439-8156-302D0E3D1E81}" type="datetimeFigureOut">
              <a:rPr lang="ko-KR" altLang="en-US"/>
              <a:pPr>
                <a:defRPr/>
              </a:pPr>
              <a:t>2023-12-19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EB416ADF-520C-B24E-614D-35A1BCE9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B6F1951-A7AE-4C81-CB8C-5A0AE089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3A30-B594-4AD4-B5F1-74A1B5FDD9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FB5F362-27A9-51F2-841D-F21C2B38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8DE96-F633-499E-8EAD-64D62726721B}" type="datetimeFigureOut">
              <a:rPr lang="ko-KR" altLang="en-US"/>
              <a:pPr>
                <a:defRPr/>
              </a:pPr>
              <a:t>2023-12-19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1BEF384-D899-5548-1796-10C8F232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A74F583-9E97-C573-564B-D52C2DE3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B8AD5-D441-4A3F-B635-2B042AAC26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8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7689278-CB1E-A067-FF96-C5F430F0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A7E40-0FD7-40CE-A886-A1263014EBD3}" type="datetimeFigureOut">
              <a:rPr lang="ko-KR" altLang="en-US"/>
              <a:pPr>
                <a:defRPr/>
              </a:pPr>
              <a:t>2023-12-19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FE40E095-EDD1-4534-6590-5441FA16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76B2866-A162-4973-D92F-F8A7118B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B5300-E680-4D9B-A6EC-0DB06CA508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FB651A4B-20C4-0F14-972A-A9A5549ED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EA4BC2E5-C315-9D2F-3E78-1E7B14331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8A8B9-AF3F-AD09-4A02-A08334185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D2561D0-CF52-4829-8ED8-C553A8D167F9}" type="datetimeFigureOut">
              <a:rPr lang="ko-KR" altLang="en-US"/>
              <a:pPr>
                <a:defRPr/>
              </a:pPr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10132-0264-841E-A0D8-3DDC1EADB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CFF59-B054-DDFF-0DF9-094166AFE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A9F0E05-854F-4FB8-BD56-46C3BBF611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17C589-A5E7-7A4B-29B5-6B4CA6E8CA3A}"/>
              </a:ext>
            </a:extLst>
          </p:cNvPr>
          <p:cNvSpPr/>
          <p:nvPr/>
        </p:nvSpPr>
        <p:spPr>
          <a:xfrm>
            <a:off x="0" y="0"/>
            <a:ext cx="12192000" cy="954088"/>
          </a:xfrm>
          <a:prstGeom prst="rect">
            <a:avLst/>
          </a:prstGeom>
          <a:solidFill>
            <a:srgbClr val="3F2B96"/>
          </a:solidFill>
          <a:ln>
            <a:solidFill>
              <a:srgbClr val="3F2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4569FD-605D-182A-E0E6-7E3FCC5312D7}"/>
              </a:ext>
            </a:extLst>
          </p:cNvPr>
          <p:cNvSpPr/>
          <p:nvPr/>
        </p:nvSpPr>
        <p:spPr>
          <a:xfrm>
            <a:off x="-11113" y="5903913"/>
            <a:ext cx="12214226" cy="954087"/>
          </a:xfrm>
          <a:prstGeom prst="rect">
            <a:avLst/>
          </a:prstGeom>
          <a:solidFill>
            <a:srgbClr val="3F2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13359-D370-760A-49DB-1EAEB84B1543}"/>
              </a:ext>
            </a:extLst>
          </p:cNvPr>
          <p:cNvSpPr txBox="1"/>
          <p:nvPr/>
        </p:nvSpPr>
        <p:spPr>
          <a:xfrm>
            <a:off x="269875" y="2044700"/>
            <a:ext cx="56196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dirty="0">
                <a:solidFill>
                  <a:srgbClr val="3F2B96"/>
                </a:solidFill>
                <a:latin typeface="Arial Black" panose="020B0A04020102020204" pitchFamily="34" charset="0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정밀가공 공정</a:t>
            </a:r>
            <a:r>
              <a:rPr lang="ko-KR" altLang="en-US" sz="2800" dirty="0">
                <a:solidFill>
                  <a:srgbClr val="3F2B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의 </a:t>
            </a:r>
            <a:endParaRPr lang="en-US" altLang="ko-KR" sz="2800" dirty="0">
              <a:solidFill>
                <a:srgbClr val="3F2B96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dirty="0">
                <a:solidFill>
                  <a:srgbClr val="3F2B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품질보증을 위한 </a:t>
            </a:r>
            <a:r>
              <a:rPr lang="en-US" altLang="ko-KR" sz="2800" dirty="0">
                <a:solidFill>
                  <a:srgbClr val="3F2B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AI </a:t>
            </a:r>
            <a:r>
              <a:rPr lang="ko-KR" altLang="en-US" sz="2800" dirty="0">
                <a:solidFill>
                  <a:srgbClr val="3F2B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알고리즘 개발</a:t>
            </a:r>
            <a:endParaRPr lang="ko-KR" altLang="en-US" sz="2800" dirty="0">
              <a:solidFill>
                <a:srgbClr val="3F2B96"/>
              </a:solidFill>
              <a:latin typeface="Broadway" panose="04040905080B02020502" pitchFamily="82" charset="0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F21BC3-E058-E35C-DBB6-5C97833587C0}"/>
              </a:ext>
            </a:extLst>
          </p:cNvPr>
          <p:cNvSpPr/>
          <p:nvPr/>
        </p:nvSpPr>
        <p:spPr>
          <a:xfrm>
            <a:off x="9242425" y="5903913"/>
            <a:ext cx="2390775" cy="954087"/>
          </a:xfrm>
          <a:prstGeom prst="rect">
            <a:avLst/>
          </a:prstGeom>
          <a:solidFill>
            <a:srgbClr val="3F2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정보통계학과</a:t>
            </a:r>
            <a:endParaRPr lang="en-US" altLang="ko-KR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2018015027 </a:t>
            </a:r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김한탁</a:t>
            </a:r>
            <a:endParaRPr lang="en-US" altLang="ko-KR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B8AC3-889E-E787-C200-36564719BF90}"/>
              </a:ext>
            </a:extLst>
          </p:cNvPr>
          <p:cNvSpPr txBox="1"/>
          <p:nvPr/>
        </p:nvSpPr>
        <p:spPr>
          <a:xfrm>
            <a:off x="344488" y="3019425"/>
            <a:ext cx="2460625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2023.12.12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7A835D-26BE-0A81-FFC3-E7B54014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698157"/>
            <a:ext cx="889040" cy="3275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1BDCDF-ECC7-28FB-9C49-24BA8074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70" y="2792361"/>
            <a:ext cx="6027942" cy="29200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E97A4FBA-8372-75E7-2ECF-86DA2CDD75EB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26860A-71FA-2A9C-3554-34C3A26CA6CC}"/>
              </a:ext>
            </a:extLst>
          </p:cNvPr>
          <p:cNvSpPr txBox="1"/>
          <p:nvPr/>
        </p:nvSpPr>
        <p:spPr>
          <a:xfrm>
            <a:off x="7189404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CBB5D1-3A6A-C411-45E0-D940F0263736}"/>
              </a:ext>
            </a:extLst>
          </p:cNvPr>
          <p:cNvSpPr txBox="1"/>
          <p:nvPr/>
        </p:nvSpPr>
        <p:spPr>
          <a:xfrm>
            <a:off x="8847875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9076B4-5028-1904-AE2A-ECA8D03B8415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350A6C-ACA8-8F1A-E579-4099EF2F5AEC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grpSp>
        <p:nvGrpSpPr>
          <p:cNvPr id="9223" name="그룹 2">
            <a:extLst>
              <a:ext uri="{FF2B5EF4-FFF2-40B4-BE49-F238E27FC236}">
                <a16:creationId xmlns:a16="http://schemas.microsoft.com/office/drawing/2014/main" id="{5047DDDB-BA9F-94EB-F3E4-2FA83663230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C0F140F-1D05-3872-6E06-9F8B382558E5}"/>
                </a:ext>
              </a:extLst>
            </p:cNvPr>
            <p:cNvSpPr/>
            <p:nvPr/>
          </p:nvSpPr>
          <p:spPr>
            <a:xfrm>
              <a:off x="1" y="0"/>
              <a:ext cx="12192000" cy="954108"/>
            </a:xfrm>
            <a:prstGeom prst="rect">
              <a:avLst/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71866F-8B32-D484-EE7D-FDB00FE3B99D}"/>
                </a:ext>
              </a:extLst>
            </p:cNvPr>
            <p:cNvSpPr txBox="1"/>
            <p:nvPr/>
          </p:nvSpPr>
          <p:spPr>
            <a:xfrm>
              <a:off x="144998" y="52204"/>
              <a:ext cx="1794081" cy="8310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 EDA</a:t>
              </a:r>
              <a:endPara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C45F44F-3964-E249-FDAD-3C25D2CF6917}"/>
              </a:ext>
            </a:extLst>
          </p:cNvPr>
          <p:cNvSpPr/>
          <p:nvPr/>
        </p:nvSpPr>
        <p:spPr>
          <a:xfrm>
            <a:off x="536991" y="1357144"/>
            <a:ext cx="5557596" cy="4927590"/>
          </a:xfrm>
          <a:prstGeom prst="roundRect">
            <a:avLst>
              <a:gd name="adj" fmla="val 11270"/>
            </a:avLst>
          </a:prstGeom>
          <a:solidFill>
            <a:schemeClr val="bg1"/>
          </a:solidFill>
          <a:ln>
            <a:solidFill>
              <a:srgbClr val="3F2B96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800" dirty="0">
                <a:solidFill>
                  <a:srgbClr val="1D1C1D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 </a:t>
            </a: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양품 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불량품 집단의 분포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평균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비교</a:t>
            </a:r>
            <a:endParaRPr lang="en-US" altLang="ko-KR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- 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양품 집단과 불량품 집단 모두 표본의 수가 </a:t>
            </a: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 이상이므로</a:t>
            </a: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정규성을 만족하는 것으로 가정할 수 있다</a:t>
            </a: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- 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하지만 실제로 두 집단의 변수들을 각각 정규성 검정 </a:t>
            </a: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Shapiro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- Wilk 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검정 </a:t>
            </a: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실시한 결과</a:t>
            </a: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양품 집단의 대부분의 변수들이</a:t>
            </a:r>
            <a:endParaRPr lang="en-US" altLang="ko-KR" sz="1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정규성을 만족하지 못하는 것으로 나타났다</a:t>
            </a: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- </a:t>
            </a:r>
            <a:r>
              <a:rPr lang="ko-KR" altLang="en-US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따라서 </a:t>
            </a:r>
            <a:r>
              <a:rPr lang="ko-KR" altLang="en-US" sz="1500" dirty="0" err="1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모수적인</a:t>
            </a:r>
            <a:r>
              <a:rPr lang="ko-KR" altLang="en-US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방법인 </a:t>
            </a:r>
            <a:r>
              <a:rPr lang="en-US" altLang="ko-KR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T-Test </a:t>
            </a:r>
            <a:r>
              <a:rPr lang="ko-KR" altLang="en-US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검정과 </a:t>
            </a:r>
            <a:r>
              <a:rPr lang="ko-KR" altLang="en-US" sz="1500" dirty="0" err="1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비모수적인</a:t>
            </a:r>
            <a:r>
              <a:rPr lang="ko-KR" altLang="en-US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방법인</a:t>
            </a:r>
            <a:endParaRPr lang="en-US" altLang="ko-KR" sz="1500" dirty="0"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</a:t>
            </a:r>
            <a:r>
              <a:rPr lang="ko-KR" altLang="en-US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Mann-Whitney U </a:t>
            </a:r>
            <a:r>
              <a:rPr lang="ko-KR" altLang="en-US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검정을 통해</a:t>
            </a:r>
            <a:r>
              <a:rPr lang="en-US" altLang="ko-KR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두 집단의 분포의 차이가 있다</a:t>
            </a:r>
            <a:endParaRPr lang="en-US" altLang="ko-KR" sz="1500" dirty="0"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 나타난 변수들을 독립변수로 선택하도록 고려하였다</a:t>
            </a:r>
            <a:r>
              <a:rPr lang="en-US" altLang="ko-KR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F6B5575-72E6-9723-D1A5-BD11A75D4EA6}"/>
              </a:ext>
            </a:extLst>
          </p:cNvPr>
          <p:cNvGrpSpPr/>
          <p:nvPr/>
        </p:nvGrpSpPr>
        <p:grpSpPr>
          <a:xfrm>
            <a:off x="6436950" y="1427577"/>
            <a:ext cx="5218059" cy="2964362"/>
            <a:chOff x="877940" y="3522990"/>
            <a:chExt cx="5218059" cy="296436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27D7789-17C8-75C2-3DA4-5D2B93E7E68C}"/>
                </a:ext>
              </a:extLst>
            </p:cNvPr>
            <p:cNvGrpSpPr/>
            <p:nvPr/>
          </p:nvGrpSpPr>
          <p:grpSpPr>
            <a:xfrm>
              <a:off x="877940" y="3522990"/>
              <a:ext cx="5218059" cy="2964362"/>
              <a:chOff x="5065328" y="3522990"/>
              <a:chExt cx="5218059" cy="296436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E91AEF8-2C64-25D8-2BF7-DCA5957547A4}"/>
                  </a:ext>
                </a:extLst>
              </p:cNvPr>
              <p:cNvSpPr/>
              <p:nvPr/>
            </p:nvSpPr>
            <p:spPr>
              <a:xfrm>
                <a:off x="5065328" y="3522990"/>
                <a:ext cx="5218059" cy="2964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F2B9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0271F88-5301-5674-D5B8-50AFB444DB0B}"/>
                  </a:ext>
                </a:extLst>
              </p:cNvPr>
              <p:cNvSpPr/>
              <p:nvPr/>
            </p:nvSpPr>
            <p:spPr>
              <a:xfrm>
                <a:off x="5065328" y="3537984"/>
                <a:ext cx="5218059" cy="403300"/>
              </a:xfrm>
              <a:prstGeom prst="rect">
                <a:avLst/>
              </a:prstGeom>
              <a:solidFill>
                <a:srgbClr val="3F2B9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662DE0-D52A-E92B-7C12-C3B5A1C1A909}"/>
                  </a:ext>
                </a:extLst>
              </p:cNvPr>
              <p:cNvSpPr txBox="1"/>
              <p:nvPr/>
            </p:nvSpPr>
            <p:spPr>
              <a:xfrm>
                <a:off x="6477298" y="3567826"/>
                <a:ext cx="2394117" cy="34201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5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Shapiro-Wilk </a:t>
                </a:r>
                <a:r>
                  <a:rPr lang="ko-KR" altLang="en-US" sz="15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정규성 검정</a:t>
                </a:r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3D37321-4DC2-927F-CCB5-C7E15282B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34" r="31282"/>
            <a:stretch/>
          </p:blipFill>
          <p:spPr>
            <a:xfrm>
              <a:off x="885544" y="3957678"/>
              <a:ext cx="5183561" cy="2516365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0BCC86-B8C3-F0E5-F452-3981CE97920A}"/>
              </a:ext>
            </a:extLst>
          </p:cNvPr>
          <p:cNvGrpSpPr/>
          <p:nvPr/>
        </p:nvGrpSpPr>
        <p:grpSpPr>
          <a:xfrm>
            <a:off x="6436950" y="4850467"/>
            <a:ext cx="5218059" cy="1434267"/>
            <a:chOff x="6427304" y="4732120"/>
            <a:chExt cx="5218059" cy="143426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75CE05F-58F6-A015-CA73-A7A4D7565A50}"/>
                </a:ext>
              </a:extLst>
            </p:cNvPr>
            <p:cNvSpPr/>
            <p:nvPr/>
          </p:nvSpPr>
          <p:spPr>
            <a:xfrm>
              <a:off x="6427304" y="4732120"/>
              <a:ext cx="5218059" cy="14342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F2B9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5F62869-3846-57C5-1527-3A23FFFD8E4B}"/>
                </a:ext>
              </a:extLst>
            </p:cNvPr>
            <p:cNvSpPr/>
            <p:nvPr/>
          </p:nvSpPr>
          <p:spPr>
            <a:xfrm>
              <a:off x="6427304" y="4747114"/>
              <a:ext cx="5218059" cy="342017"/>
            </a:xfrm>
            <a:prstGeom prst="rect">
              <a:avLst/>
            </a:prstGeom>
            <a:solidFill>
              <a:srgbClr val="3F2B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D1443C-DF55-92E7-D12A-23EBFF957B30}"/>
                </a:ext>
              </a:extLst>
            </p:cNvPr>
            <p:cNvSpPr txBox="1"/>
            <p:nvPr/>
          </p:nvSpPr>
          <p:spPr>
            <a:xfrm>
              <a:off x="8584739" y="4747114"/>
              <a:ext cx="1021433" cy="34201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검정 결과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828D4F5-C621-3344-4D16-37714A4B6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1844" y="5081419"/>
              <a:ext cx="5188977" cy="1084968"/>
            </a:xfrm>
            <a:prstGeom prst="rect">
              <a:avLst/>
            </a:prstGeom>
          </p:spPr>
        </p:pic>
      </p:grp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21E0936-9D3B-ED53-719B-F3662F1D133E}"/>
              </a:ext>
            </a:extLst>
          </p:cNvPr>
          <p:cNvSpPr/>
          <p:nvPr/>
        </p:nvSpPr>
        <p:spPr>
          <a:xfrm rot="5400000">
            <a:off x="8903681" y="4244167"/>
            <a:ext cx="265304" cy="754711"/>
          </a:xfrm>
          <a:prstGeom prst="rightArrow">
            <a:avLst/>
          </a:prstGeom>
          <a:solidFill>
            <a:srgbClr val="3F2B96"/>
          </a:solidFill>
          <a:ln>
            <a:solidFill>
              <a:srgbClr val="4635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1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D350A6C-ACA8-8F1A-E579-4099EF2F5AEC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grpSp>
        <p:nvGrpSpPr>
          <p:cNvPr id="9223" name="그룹 2">
            <a:extLst>
              <a:ext uri="{FF2B5EF4-FFF2-40B4-BE49-F238E27FC236}">
                <a16:creationId xmlns:a16="http://schemas.microsoft.com/office/drawing/2014/main" id="{5047DDDB-BA9F-94EB-F3E4-2FA83663230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C0F140F-1D05-3872-6E06-9F8B382558E5}"/>
                </a:ext>
              </a:extLst>
            </p:cNvPr>
            <p:cNvSpPr/>
            <p:nvPr/>
          </p:nvSpPr>
          <p:spPr>
            <a:xfrm>
              <a:off x="1" y="0"/>
              <a:ext cx="12192000" cy="954108"/>
            </a:xfrm>
            <a:prstGeom prst="rect">
              <a:avLst/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71866F-8B32-D484-EE7D-FDB00FE3B99D}"/>
                </a:ext>
              </a:extLst>
            </p:cNvPr>
            <p:cNvSpPr txBox="1"/>
            <p:nvPr/>
          </p:nvSpPr>
          <p:spPr>
            <a:xfrm>
              <a:off x="144998" y="52204"/>
              <a:ext cx="1794081" cy="8310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 EDA</a:t>
              </a:r>
              <a:endPara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D501801-D6D4-AF81-A6C0-5D07B957342F}"/>
              </a:ext>
            </a:extLst>
          </p:cNvPr>
          <p:cNvSpPr/>
          <p:nvPr/>
        </p:nvSpPr>
        <p:spPr>
          <a:xfrm>
            <a:off x="6180202" y="1416752"/>
            <a:ext cx="5173171" cy="2517367"/>
          </a:xfrm>
          <a:prstGeom prst="roundRect">
            <a:avLst>
              <a:gd name="adj" fmla="val 11270"/>
            </a:avLst>
          </a:prstGeom>
          <a:solidFill>
            <a:schemeClr val="bg1"/>
          </a:solidFill>
          <a:ln>
            <a:solidFill>
              <a:srgbClr val="3F2B96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-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비모수적인</a:t>
            </a:r>
            <a:r>
              <a:rPr lang="ko-KR" altLang="en-US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검정이므로</a:t>
            </a:r>
            <a:r>
              <a:rPr lang="en-US" altLang="ko-KR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가정이 필요하지 않다</a:t>
            </a:r>
            <a:r>
              <a:rPr lang="en-US" altLang="ko-KR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- '</a:t>
            </a:r>
            <a:r>
              <a:rPr lang="en-US" altLang="ko-KR" sz="1400" dirty="0" err="1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SpindleSpeed_max</a:t>
            </a: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’, 'ServoCurrent_Z3_max’, 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'</a:t>
            </a:r>
            <a:r>
              <a:rPr lang="en-US" altLang="ko-KR" sz="1400" dirty="0" err="1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ServoCurrent_X_mean</a:t>
            </a: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’, '</a:t>
            </a:r>
            <a:r>
              <a:rPr lang="en-US" altLang="ko-KR" sz="1400" dirty="0" err="1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ServoCurrent_X_std</a:t>
            </a: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 ,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'</a:t>
            </a:r>
            <a:r>
              <a:rPr lang="en-US" altLang="ko-KR" sz="1400" dirty="0" err="1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ServoLoad_X_std</a:t>
            </a: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’, 'ServoLoad_Z3_std’, 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'</a:t>
            </a:r>
            <a:r>
              <a:rPr lang="en-US" altLang="ko-KR" sz="1400" dirty="0" err="1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SpindleLoad_max</a:t>
            </a: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’, '</a:t>
            </a:r>
            <a:r>
              <a:rPr lang="en-US" altLang="ko-KR" sz="1400" dirty="0" err="1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SpindleLoad_mean</a:t>
            </a: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’,   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'</a:t>
            </a:r>
            <a:r>
              <a:rPr lang="en-US" altLang="ko-KR" sz="1400" dirty="0" err="1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SpindleLoad_std</a:t>
            </a: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 </a:t>
            </a:r>
            <a:r>
              <a:rPr lang="ko-KR" altLang="en-US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변수에서 차이가</a:t>
            </a: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있는 것으로 나타났다</a:t>
            </a: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grpSp>
        <p:nvGrpSpPr>
          <p:cNvPr id="9244" name="그룹 9243">
            <a:extLst>
              <a:ext uri="{FF2B5EF4-FFF2-40B4-BE49-F238E27FC236}">
                <a16:creationId xmlns:a16="http://schemas.microsoft.com/office/drawing/2014/main" id="{D326FE90-D812-5D9E-432A-1A39C27E896B}"/>
              </a:ext>
            </a:extLst>
          </p:cNvPr>
          <p:cNvGrpSpPr/>
          <p:nvPr/>
        </p:nvGrpSpPr>
        <p:grpSpPr>
          <a:xfrm>
            <a:off x="1029373" y="4048094"/>
            <a:ext cx="10133254" cy="2517367"/>
            <a:chOff x="887006" y="4207682"/>
            <a:chExt cx="10133254" cy="2517367"/>
          </a:xfrm>
        </p:grpSpPr>
        <p:sp>
          <p:nvSpPr>
            <p:cNvPr id="9227" name="사각형: 둥근 모서리 9226">
              <a:extLst>
                <a:ext uri="{FF2B5EF4-FFF2-40B4-BE49-F238E27FC236}">
                  <a16:creationId xmlns:a16="http://schemas.microsoft.com/office/drawing/2014/main" id="{CA18CFC4-81B9-E22E-7B56-24036E5F4533}"/>
                </a:ext>
              </a:extLst>
            </p:cNvPr>
            <p:cNvSpPr/>
            <p:nvPr/>
          </p:nvSpPr>
          <p:spPr>
            <a:xfrm>
              <a:off x="887006" y="4207682"/>
              <a:ext cx="6791303" cy="2517367"/>
            </a:xfrm>
            <a:prstGeom prst="roundRect">
              <a:avLst>
                <a:gd name="adj" fmla="val 11270"/>
              </a:avLst>
            </a:prstGeom>
            <a:solidFill>
              <a:schemeClr val="bg1"/>
            </a:solidFill>
            <a:ln w="38100">
              <a:solidFill>
                <a:srgbClr val="3F2B96"/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.</a:t>
              </a:r>
            </a:p>
          </p:txBody>
        </p:sp>
        <p:grpSp>
          <p:nvGrpSpPr>
            <p:cNvPr id="9216" name="그룹 9215">
              <a:extLst>
                <a:ext uri="{FF2B5EF4-FFF2-40B4-BE49-F238E27FC236}">
                  <a16:creationId xmlns:a16="http://schemas.microsoft.com/office/drawing/2014/main" id="{1FF78DEB-535B-D9FB-E8C6-4E4CFB1552AF}"/>
                </a:ext>
              </a:extLst>
            </p:cNvPr>
            <p:cNvGrpSpPr/>
            <p:nvPr/>
          </p:nvGrpSpPr>
          <p:grpSpPr>
            <a:xfrm>
              <a:off x="4369959" y="4298586"/>
              <a:ext cx="3151176" cy="2317302"/>
              <a:chOff x="3706825" y="3563472"/>
              <a:chExt cx="3151176" cy="2317302"/>
            </a:xfrm>
          </p:grpSpPr>
          <p:sp>
            <p:nvSpPr>
              <p:cNvPr id="9224" name="직사각형 9223">
                <a:extLst>
                  <a:ext uri="{FF2B5EF4-FFF2-40B4-BE49-F238E27FC236}">
                    <a16:creationId xmlns:a16="http://schemas.microsoft.com/office/drawing/2014/main" id="{49A2B271-3440-624D-4EFF-E47E62C1F6D1}"/>
                  </a:ext>
                </a:extLst>
              </p:cNvPr>
              <p:cNvSpPr/>
              <p:nvPr/>
            </p:nvSpPr>
            <p:spPr>
              <a:xfrm>
                <a:off x="3706825" y="3563472"/>
                <a:ext cx="3151176" cy="2317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F2B9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25" name="직사각형 9224">
                <a:extLst>
                  <a:ext uri="{FF2B5EF4-FFF2-40B4-BE49-F238E27FC236}">
                    <a16:creationId xmlns:a16="http://schemas.microsoft.com/office/drawing/2014/main" id="{271CC50C-74BC-4A6C-3F93-386ECE6DF426}"/>
                  </a:ext>
                </a:extLst>
              </p:cNvPr>
              <p:cNvSpPr/>
              <p:nvPr/>
            </p:nvSpPr>
            <p:spPr>
              <a:xfrm>
                <a:off x="3706825" y="3565018"/>
                <a:ext cx="3151176" cy="342017"/>
              </a:xfrm>
              <a:prstGeom prst="rect">
                <a:avLst/>
              </a:prstGeom>
              <a:solidFill>
                <a:srgbClr val="3F2B9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26" name="TextBox 9225">
                <a:extLst>
                  <a:ext uri="{FF2B5EF4-FFF2-40B4-BE49-F238E27FC236}">
                    <a16:creationId xmlns:a16="http://schemas.microsoft.com/office/drawing/2014/main" id="{A839B1D8-E5D2-508A-92EC-7B286C7A6C3D}"/>
                  </a:ext>
                </a:extLst>
              </p:cNvPr>
              <p:cNvSpPr txBox="1"/>
              <p:nvPr/>
            </p:nvSpPr>
            <p:spPr>
              <a:xfrm>
                <a:off x="4697747" y="3576639"/>
                <a:ext cx="1161600" cy="30873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3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T – Test </a:t>
                </a:r>
                <a:r>
                  <a:rPr lang="ko-KR" altLang="en-US" sz="13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검정</a:t>
                </a:r>
              </a:p>
            </p:txBody>
          </p:sp>
        </p:grpSp>
        <p:grpSp>
          <p:nvGrpSpPr>
            <p:cNvPr id="9217" name="그룹 9216">
              <a:extLst>
                <a:ext uri="{FF2B5EF4-FFF2-40B4-BE49-F238E27FC236}">
                  <a16:creationId xmlns:a16="http://schemas.microsoft.com/office/drawing/2014/main" id="{9261CB93-4173-35B7-DD07-8A24FFDCEAD2}"/>
                </a:ext>
              </a:extLst>
            </p:cNvPr>
            <p:cNvGrpSpPr/>
            <p:nvPr/>
          </p:nvGrpSpPr>
          <p:grpSpPr>
            <a:xfrm>
              <a:off x="1028009" y="4296331"/>
              <a:ext cx="3151176" cy="2319557"/>
              <a:chOff x="3706825" y="3563472"/>
              <a:chExt cx="3151176" cy="2319557"/>
            </a:xfrm>
          </p:grpSpPr>
          <p:sp>
            <p:nvSpPr>
              <p:cNvPr id="9220" name="직사각형 9219">
                <a:extLst>
                  <a:ext uri="{FF2B5EF4-FFF2-40B4-BE49-F238E27FC236}">
                    <a16:creationId xmlns:a16="http://schemas.microsoft.com/office/drawing/2014/main" id="{ED99CF78-4AEB-FD2E-5FCA-28BE84DA775D}"/>
                  </a:ext>
                </a:extLst>
              </p:cNvPr>
              <p:cNvSpPr/>
              <p:nvPr/>
            </p:nvSpPr>
            <p:spPr>
              <a:xfrm>
                <a:off x="3706825" y="3563472"/>
                <a:ext cx="3151176" cy="23195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F2B9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21" name="직사각형 9220">
                <a:extLst>
                  <a:ext uri="{FF2B5EF4-FFF2-40B4-BE49-F238E27FC236}">
                    <a16:creationId xmlns:a16="http://schemas.microsoft.com/office/drawing/2014/main" id="{F56C2587-47E1-9BA3-ED18-619060D30619}"/>
                  </a:ext>
                </a:extLst>
              </p:cNvPr>
              <p:cNvSpPr/>
              <p:nvPr/>
            </p:nvSpPr>
            <p:spPr>
              <a:xfrm>
                <a:off x="3706825" y="3565019"/>
                <a:ext cx="3151176" cy="329214"/>
              </a:xfrm>
              <a:prstGeom prst="rect">
                <a:avLst/>
              </a:prstGeom>
              <a:solidFill>
                <a:srgbClr val="3F2B9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22" name="TextBox 9221">
                <a:extLst>
                  <a:ext uri="{FF2B5EF4-FFF2-40B4-BE49-F238E27FC236}">
                    <a16:creationId xmlns:a16="http://schemas.microsoft.com/office/drawing/2014/main" id="{13DA2C15-402D-8366-A9BE-774BEF05F283}"/>
                  </a:ext>
                </a:extLst>
              </p:cNvPr>
              <p:cNvSpPr txBox="1"/>
              <p:nvPr/>
            </p:nvSpPr>
            <p:spPr>
              <a:xfrm>
                <a:off x="4437277" y="3578894"/>
                <a:ext cx="1690271" cy="30873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3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Bartlett</a:t>
                </a:r>
                <a:r>
                  <a:rPr lang="ko-KR" altLang="en-US" sz="13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13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등분산</a:t>
                </a:r>
                <a:r>
                  <a:rPr lang="ko-KR" altLang="en-US" sz="13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검정</a:t>
                </a:r>
              </a:p>
            </p:txBody>
          </p:sp>
        </p:grpSp>
        <p:pic>
          <p:nvPicPr>
            <p:cNvPr id="9218" name="그림 9217">
              <a:extLst>
                <a:ext uri="{FF2B5EF4-FFF2-40B4-BE49-F238E27FC236}">
                  <a16:creationId xmlns:a16="http://schemas.microsoft.com/office/drawing/2014/main" id="{0A36DB7B-130C-BC61-AAAA-1C802F10D8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8749"/>
            <a:stretch/>
          </p:blipFill>
          <p:spPr>
            <a:xfrm>
              <a:off x="1041455" y="4627091"/>
              <a:ext cx="3099401" cy="1988797"/>
            </a:xfrm>
            <a:prstGeom prst="rect">
              <a:avLst/>
            </a:prstGeom>
          </p:spPr>
        </p:pic>
        <p:pic>
          <p:nvPicPr>
            <p:cNvPr id="9219" name="그림 9218">
              <a:extLst>
                <a:ext uri="{FF2B5EF4-FFF2-40B4-BE49-F238E27FC236}">
                  <a16:creationId xmlns:a16="http://schemas.microsoft.com/office/drawing/2014/main" id="{2CEAE226-69B0-20B4-01E7-C20EB624F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4732"/>
            <a:stretch/>
          </p:blipFill>
          <p:spPr>
            <a:xfrm>
              <a:off x="4391980" y="4640603"/>
              <a:ext cx="3099402" cy="1975285"/>
            </a:xfrm>
            <a:prstGeom prst="rect">
              <a:avLst/>
            </a:prstGeom>
          </p:spPr>
        </p:pic>
        <p:grpSp>
          <p:nvGrpSpPr>
            <p:cNvPr id="9229" name="그룹 9228">
              <a:extLst>
                <a:ext uri="{FF2B5EF4-FFF2-40B4-BE49-F238E27FC236}">
                  <a16:creationId xmlns:a16="http://schemas.microsoft.com/office/drawing/2014/main" id="{50B256F5-B761-CC8A-E9C5-72A6040633AB}"/>
                </a:ext>
              </a:extLst>
            </p:cNvPr>
            <p:cNvGrpSpPr/>
            <p:nvPr/>
          </p:nvGrpSpPr>
          <p:grpSpPr>
            <a:xfrm>
              <a:off x="7869083" y="4290253"/>
              <a:ext cx="3151176" cy="2325635"/>
              <a:chOff x="3706825" y="3555139"/>
              <a:chExt cx="3151176" cy="2325635"/>
            </a:xfrm>
          </p:grpSpPr>
          <p:sp>
            <p:nvSpPr>
              <p:cNvPr id="9230" name="직사각형 9229">
                <a:extLst>
                  <a:ext uri="{FF2B5EF4-FFF2-40B4-BE49-F238E27FC236}">
                    <a16:creationId xmlns:a16="http://schemas.microsoft.com/office/drawing/2014/main" id="{10B8833A-87CC-6069-07AD-4097EA1A22B7}"/>
                  </a:ext>
                </a:extLst>
              </p:cNvPr>
              <p:cNvSpPr/>
              <p:nvPr/>
            </p:nvSpPr>
            <p:spPr>
              <a:xfrm>
                <a:off x="3706825" y="3563472"/>
                <a:ext cx="3151176" cy="2317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F2B9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31" name="직사각형 9230">
                <a:extLst>
                  <a:ext uri="{FF2B5EF4-FFF2-40B4-BE49-F238E27FC236}">
                    <a16:creationId xmlns:a16="http://schemas.microsoft.com/office/drawing/2014/main" id="{C0A4E138-EB06-8859-2636-F232CC9C3F4F}"/>
                  </a:ext>
                </a:extLst>
              </p:cNvPr>
              <p:cNvSpPr/>
              <p:nvPr/>
            </p:nvSpPr>
            <p:spPr>
              <a:xfrm>
                <a:off x="3706825" y="3565018"/>
                <a:ext cx="3151176" cy="342017"/>
              </a:xfrm>
              <a:prstGeom prst="rect">
                <a:avLst/>
              </a:prstGeom>
              <a:solidFill>
                <a:srgbClr val="3F2B9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32" name="TextBox 9231">
                <a:extLst>
                  <a:ext uri="{FF2B5EF4-FFF2-40B4-BE49-F238E27FC236}">
                    <a16:creationId xmlns:a16="http://schemas.microsoft.com/office/drawing/2014/main" id="{303E82A9-3B69-D377-7206-34836BEFFE26}"/>
                  </a:ext>
                </a:extLst>
              </p:cNvPr>
              <p:cNvSpPr txBox="1"/>
              <p:nvPr/>
            </p:nvSpPr>
            <p:spPr>
              <a:xfrm>
                <a:off x="4297797" y="3555139"/>
                <a:ext cx="1961499" cy="30873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3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Mann-Whitney U - Test</a:t>
                </a:r>
                <a:endParaRPr lang="ko-KR" altLang="en-US" sz="13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pic>
          <p:nvPicPr>
            <p:cNvPr id="9235" name="그림 9234">
              <a:extLst>
                <a:ext uri="{FF2B5EF4-FFF2-40B4-BE49-F238E27FC236}">
                  <a16:creationId xmlns:a16="http://schemas.microsoft.com/office/drawing/2014/main" id="{5E859E5B-6658-1C60-2A5A-D1BE22E8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46468"/>
            <a:stretch/>
          </p:blipFill>
          <p:spPr>
            <a:xfrm>
              <a:off x="7882530" y="4640603"/>
              <a:ext cx="3137730" cy="1975285"/>
            </a:xfrm>
            <a:prstGeom prst="rect">
              <a:avLst/>
            </a:prstGeom>
          </p:spPr>
        </p:pic>
      </p:grpSp>
      <p:grpSp>
        <p:nvGrpSpPr>
          <p:cNvPr id="9243" name="그룹 9242">
            <a:extLst>
              <a:ext uri="{FF2B5EF4-FFF2-40B4-BE49-F238E27FC236}">
                <a16:creationId xmlns:a16="http://schemas.microsoft.com/office/drawing/2014/main" id="{BF6DC197-84D5-6DDD-0D1B-2A6EEAD8152C}"/>
              </a:ext>
            </a:extLst>
          </p:cNvPr>
          <p:cNvGrpSpPr/>
          <p:nvPr/>
        </p:nvGrpSpPr>
        <p:grpSpPr>
          <a:xfrm>
            <a:off x="838627" y="1167635"/>
            <a:ext cx="5173171" cy="2766484"/>
            <a:chOff x="550792" y="1335471"/>
            <a:chExt cx="5173171" cy="2766484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1C45F44F-3964-E249-FDAD-3C25D2CF6917}"/>
                </a:ext>
              </a:extLst>
            </p:cNvPr>
            <p:cNvSpPr/>
            <p:nvPr/>
          </p:nvSpPr>
          <p:spPr>
            <a:xfrm>
              <a:off x="550792" y="1584588"/>
              <a:ext cx="5173171" cy="2517367"/>
            </a:xfrm>
            <a:prstGeom prst="roundRect">
              <a:avLst>
                <a:gd name="adj" fmla="val 11270"/>
              </a:avLst>
            </a:prstGeom>
            <a:solidFill>
              <a:schemeClr val="bg1"/>
            </a:solidFill>
            <a:ln>
              <a:solidFill>
                <a:srgbClr val="3F2B96"/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 - T-Test</a:t>
              </a:r>
              <a:r>
                <a:rPr lang="ko-KR" altLang="en-US" sz="14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검정을 위해서는 다음의 가정을 만족해야 한다</a:t>
              </a:r>
              <a:r>
                <a:rPr lang="en-US" altLang="ko-KR" sz="14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.</a:t>
              </a:r>
            </a:p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3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     1) </a:t>
              </a:r>
              <a:r>
                <a:rPr lang="ko-KR" altLang="en-US" sz="13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정규성 </a:t>
              </a:r>
              <a:r>
                <a:rPr lang="en-US" altLang="ko-KR" sz="13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13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표본이 </a:t>
              </a:r>
              <a:r>
                <a:rPr lang="en-US" altLang="ko-KR" sz="13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30</a:t>
              </a:r>
              <a:r>
                <a:rPr lang="ko-KR" altLang="en-US" sz="13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개 이상이므로 만족한다고 가정</a:t>
              </a:r>
              <a:r>
                <a:rPr lang="en-US" altLang="ko-KR" sz="13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)   2) </a:t>
              </a:r>
              <a:r>
                <a:rPr lang="ko-KR" altLang="en-US" sz="13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등분산성 </a:t>
              </a:r>
              <a:endPara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 - </a:t>
              </a:r>
              <a:r>
                <a:rPr lang="ko-KR" altLang="en-US" sz="14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따라서 두 집단 간에 </a:t>
              </a:r>
              <a:r>
                <a:rPr lang="ko-KR" altLang="en-US" sz="1400" dirty="0" err="1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등분산</a:t>
              </a:r>
              <a:r>
                <a:rPr lang="ko-KR" altLang="en-US" sz="14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가정을 만족하는 변수와 만족</a:t>
              </a:r>
              <a:endParaRPr lang="en-US" altLang="ko-KR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    </a:t>
              </a:r>
              <a:r>
                <a:rPr lang="ko-KR" altLang="en-US" sz="14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하지 않는 변수를 나누어 </a:t>
              </a:r>
              <a:r>
                <a:rPr lang="en-US" altLang="ko-KR" sz="14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T-Test </a:t>
              </a:r>
              <a:r>
                <a:rPr lang="ko-KR" altLang="en-US" sz="14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진행</a:t>
              </a:r>
              <a:endParaRPr lang="en-US" altLang="ko-KR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 - '</a:t>
              </a:r>
              <a:r>
                <a:rPr lang="en-US" altLang="ko-KR" sz="1400" dirty="0" err="1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ServoCurrent_X_mean</a:t>
              </a:r>
              <a:r>
                <a:rPr lang="en-US" altLang="ko-KR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’,  '</a:t>
              </a:r>
              <a:r>
                <a:rPr lang="en-US" altLang="ko-KR" sz="1400" dirty="0" err="1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ServoCurrent_X_std</a:t>
              </a:r>
              <a:r>
                <a:rPr lang="en-US" altLang="ko-KR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’,</a:t>
              </a:r>
            </a:p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    '</a:t>
              </a:r>
              <a:r>
                <a:rPr lang="en-US" altLang="ko-KR" sz="1400" dirty="0" err="1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ServoLoad_X_std</a:t>
              </a:r>
              <a:r>
                <a:rPr lang="en-US" altLang="ko-KR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', '</a:t>
              </a:r>
              <a:r>
                <a:rPr lang="en-US" altLang="ko-KR" sz="1400" dirty="0" err="1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SpindleLoad_mean</a:t>
              </a:r>
              <a:r>
                <a:rPr lang="en-US" altLang="ko-KR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’, </a:t>
              </a:r>
            </a:p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    '</a:t>
              </a:r>
              <a:r>
                <a:rPr lang="en-US" altLang="ko-KR" sz="1400" dirty="0" err="1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SpindleSpeed_max</a:t>
              </a:r>
              <a:r>
                <a:rPr lang="en-US" altLang="ko-KR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’,   '</a:t>
              </a:r>
              <a:r>
                <a:rPr lang="en-US" altLang="ko-KR" sz="1400" dirty="0" err="1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SpindleLoad_max</a:t>
              </a:r>
              <a:r>
                <a:rPr lang="en-US" altLang="ko-KR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’,</a:t>
              </a:r>
            </a:p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    '</a:t>
              </a:r>
              <a:r>
                <a:rPr lang="en-US" altLang="ko-KR" sz="1400" dirty="0" err="1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SpindleLoad_std</a:t>
              </a:r>
              <a:r>
                <a:rPr lang="en-US" altLang="ko-KR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' </a:t>
              </a:r>
              <a:r>
                <a:rPr lang="ko-KR" altLang="en-US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변수에서 차이가</a:t>
              </a:r>
              <a:r>
                <a:rPr lang="en-US" altLang="ko-KR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있는 것으로 나타났다</a:t>
              </a:r>
              <a:r>
                <a:rPr lang="en-US" altLang="ko-KR" sz="1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.</a:t>
              </a:r>
            </a:p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9237" name="사각형: 둥근 모서리 9236">
              <a:extLst>
                <a:ext uri="{FF2B5EF4-FFF2-40B4-BE49-F238E27FC236}">
                  <a16:creationId xmlns:a16="http://schemas.microsoft.com/office/drawing/2014/main" id="{9785E8BF-3353-B0C7-8FBD-13A6AC1B8C0C}"/>
                </a:ext>
              </a:extLst>
            </p:cNvPr>
            <p:cNvSpPr/>
            <p:nvPr/>
          </p:nvSpPr>
          <p:spPr>
            <a:xfrm>
              <a:off x="550792" y="1335471"/>
              <a:ext cx="3214384" cy="458719"/>
            </a:xfrm>
            <a:prstGeom prst="roundRect">
              <a:avLst>
                <a:gd name="adj" fmla="val 50000"/>
              </a:avLst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38" name="TextBox 9237">
              <a:extLst>
                <a:ext uri="{FF2B5EF4-FFF2-40B4-BE49-F238E27FC236}">
                  <a16:creationId xmlns:a16="http://schemas.microsoft.com/office/drawing/2014/main" id="{09418C1A-5B3C-DD37-48CA-D6E8F58A0A15}"/>
                </a:ext>
              </a:extLst>
            </p:cNvPr>
            <p:cNvSpPr txBox="1"/>
            <p:nvPr/>
          </p:nvSpPr>
          <p:spPr>
            <a:xfrm>
              <a:off x="550792" y="1387925"/>
              <a:ext cx="2957453" cy="40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700" dirty="0">
                  <a:solidFill>
                    <a:schemeClr val="bg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∙ </a:t>
              </a:r>
              <a:r>
                <a:rPr lang="ko-KR" altLang="en-US" sz="17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두 집단의 분포 비교 </a:t>
              </a:r>
              <a:r>
                <a:rPr lang="en-US" altLang="ko-KR" sz="17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(T-Test)</a:t>
              </a:r>
              <a:endParaRPr lang="en-US" altLang="ko-KR" sz="17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241" name="사각형: 둥근 모서리 9240">
            <a:extLst>
              <a:ext uri="{FF2B5EF4-FFF2-40B4-BE49-F238E27FC236}">
                <a16:creationId xmlns:a16="http://schemas.microsoft.com/office/drawing/2014/main" id="{ED8931C3-C6D1-4D05-B04E-850B93FDB203}"/>
              </a:ext>
            </a:extLst>
          </p:cNvPr>
          <p:cNvSpPr/>
          <p:nvPr/>
        </p:nvSpPr>
        <p:spPr>
          <a:xfrm>
            <a:off x="6207132" y="1167635"/>
            <a:ext cx="4813127" cy="458719"/>
          </a:xfrm>
          <a:prstGeom prst="roundRect">
            <a:avLst>
              <a:gd name="adj" fmla="val 50000"/>
            </a:avLst>
          </a:prstGeom>
          <a:solidFill>
            <a:srgbClr val="3F2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42" name="TextBox 9241">
            <a:extLst>
              <a:ext uri="{FF2B5EF4-FFF2-40B4-BE49-F238E27FC236}">
                <a16:creationId xmlns:a16="http://schemas.microsoft.com/office/drawing/2014/main" id="{C502C7F3-ADAC-FD58-A859-4EBF3821E541}"/>
              </a:ext>
            </a:extLst>
          </p:cNvPr>
          <p:cNvSpPr txBox="1"/>
          <p:nvPr/>
        </p:nvSpPr>
        <p:spPr>
          <a:xfrm>
            <a:off x="6207132" y="1211260"/>
            <a:ext cx="5173171" cy="39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 </a:t>
            </a:r>
            <a:r>
              <a:rPr lang="ko-KR" altLang="en-US" sz="17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두 집단의 분포 비교</a:t>
            </a:r>
            <a:r>
              <a:rPr lang="en-US" altLang="ko-KR" sz="17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(Mann-Whitney U - Test)</a:t>
            </a:r>
          </a:p>
        </p:txBody>
      </p:sp>
    </p:spTree>
    <p:extLst>
      <p:ext uri="{BB962C8B-B14F-4D97-AF65-F5344CB8AC3E}">
        <p14:creationId xmlns:p14="http://schemas.microsoft.com/office/powerpoint/2010/main" val="10029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BBA064DF-83E5-7C29-8E6C-55AB5B4D46E1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61EF2D-71AB-5AF4-9941-17092F96A73C}"/>
              </a:ext>
            </a:extLst>
          </p:cNvPr>
          <p:cNvSpPr txBox="1"/>
          <p:nvPr/>
        </p:nvSpPr>
        <p:spPr>
          <a:xfrm>
            <a:off x="7189404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F5DABD-8B28-67BC-13F4-2B9986A226C0}"/>
              </a:ext>
            </a:extLst>
          </p:cNvPr>
          <p:cNvSpPr txBox="1"/>
          <p:nvPr/>
        </p:nvSpPr>
        <p:spPr>
          <a:xfrm>
            <a:off x="8847875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A4761B-E4DC-C7A3-9C3B-1F19A934FB7E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3D2C21-2A5A-0CB4-215F-59029BDF8907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grpSp>
        <p:nvGrpSpPr>
          <p:cNvPr id="10247" name="그룹 2">
            <a:extLst>
              <a:ext uri="{FF2B5EF4-FFF2-40B4-BE49-F238E27FC236}">
                <a16:creationId xmlns:a16="http://schemas.microsoft.com/office/drawing/2014/main" id="{7ABC6BC1-ED63-5A0B-23D2-74A1BC97249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D7D0D8-E8B7-BF67-DB58-C454A3A9A4A9}"/>
                </a:ext>
              </a:extLst>
            </p:cNvPr>
            <p:cNvSpPr/>
            <p:nvPr/>
          </p:nvSpPr>
          <p:spPr>
            <a:xfrm>
              <a:off x="1" y="0"/>
              <a:ext cx="12192000" cy="954108"/>
            </a:xfrm>
            <a:prstGeom prst="rect">
              <a:avLst/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73DF7D-3ECF-6A88-14EF-FFA2B67BE67C}"/>
                </a:ext>
              </a:extLst>
            </p:cNvPr>
            <p:cNvSpPr txBox="1"/>
            <p:nvPr/>
          </p:nvSpPr>
          <p:spPr>
            <a:xfrm>
              <a:off x="144998" y="52204"/>
              <a:ext cx="1794081" cy="8310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 EDA</a:t>
              </a:r>
              <a:endPara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8FA6BA2-37D5-39F2-AD54-E8BBA858DD95}"/>
              </a:ext>
            </a:extLst>
          </p:cNvPr>
          <p:cNvGrpSpPr/>
          <p:nvPr/>
        </p:nvGrpSpPr>
        <p:grpSpPr>
          <a:xfrm>
            <a:off x="615210" y="2094097"/>
            <a:ext cx="5191126" cy="3854450"/>
            <a:chOff x="638173" y="2058242"/>
            <a:chExt cx="5191126" cy="3854450"/>
          </a:xfrm>
        </p:grpSpPr>
        <p:grpSp>
          <p:nvGrpSpPr>
            <p:cNvPr id="10248" name="그룹 58">
              <a:extLst>
                <a:ext uri="{FF2B5EF4-FFF2-40B4-BE49-F238E27FC236}">
                  <a16:creationId xmlns:a16="http://schemas.microsoft.com/office/drawing/2014/main" id="{6B2F2643-8390-6FF0-3B19-3522541A6A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8173" y="2058242"/>
              <a:ext cx="5191126" cy="3854450"/>
              <a:chOff x="5581360" y="2280650"/>
              <a:chExt cx="4882074" cy="3853787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FB39EE2F-F208-E367-1191-E63211FB3134}"/>
                  </a:ext>
                </a:extLst>
              </p:cNvPr>
              <p:cNvSpPr/>
              <p:nvPr/>
            </p:nvSpPr>
            <p:spPr>
              <a:xfrm rot="5400000">
                <a:off x="8189124" y="647580"/>
                <a:ext cx="641240" cy="3907379"/>
              </a:xfrm>
              <a:custGeom>
                <a:avLst/>
                <a:gdLst>
                  <a:gd name="connsiteX0" fmla="*/ 0 w 640727"/>
                  <a:gd name="connsiteY0" fmla="*/ 4824265 h 4824265"/>
                  <a:gd name="connsiteX1" fmla="*/ 0 w 640727"/>
                  <a:gd name="connsiteY1" fmla="*/ 96852 h 4824265"/>
                  <a:gd name="connsiteX2" fmla="*/ 96852 w 640727"/>
                  <a:gd name="connsiteY2" fmla="*/ 0 h 4824265"/>
                  <a:gd name="connsiteX3" fmla="*/ 543875 w 640727"/>
                  <a:gd name="connsiteY3" fmla="*/ 0 h 4824265"/>
                  <a:gd name="connsiteX4" fmla="*/ 640727 w 640727"/>
                  <a:gd name="connsiteY4" fmla="*/ 96852 h 4824265"/>
                  <a:gd name="connsiteX5" fmla="*/ 640727 w 640727"/>
                  <a:gd name="connsiteY5" fmla="*/ 4824265 h 4824265"/>
                  <a:gd name="connsiteX6" fmla="*/ 0 w 640727"/>
                  <a:gd name="connsiteY6" fmla="*/ 4824265 h 482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727" h="4824265">
                    <a:moveTo>
                      <a:pt x="0" y="4824265"/>
                    </a:moveTo>
                    <a:lnTo>
                      <a:pt x="0" y="96852"/>
                    </a:lnTo>
                    <a:cubicBezTo>
                      <a:pt x="0" y="43362"/>
                      <a:pt x="43362" y="0"/>
                      <a:pt x="96852" y="0"/>
                    </a:cubicBezTo>
                    <a:lnTo>
                      <a:pt x="543875" y="0"/>
                    </a:lnTo>
                    <a:cubicBezTo>
                      <a:pt x="597365" y="0"/>
                      <a:pt x="640727" y="43362"/>
                      <a:pt x="640727" y="96852"/>
                    </a:cubicBezTo>
                    <a:lnTo>
                      <a:pt x="640727" y="4824265"/>
                    </a:lnTo>
                    <a:lnTo>
                      <a:pt x="0" y="4824265"/>
                    </a:lnTo>
                    <a:close/>
                  </a:path>
                </a:pathLst>
              </a:custGeom>
              <a:noFill/>
              <a:ln w="15875">
                <a:solidFill>
                  <a:srgbClr val="3F2B9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6ABDA9F9-FF8A-5A40-362D-464F97C6FAD1}"/>
                  </a:ext>
                </a:extLst>
              </p:cNvPr>
              <p:cNvSpPr/>
              <p:nvPr/>
            </p:nvSpPr>
            <p:spPr>
              <a:xfrm rot="5400000">
                <a:off x="8189124" y="1433256"/>
                <a:ext cx="641240" cy="3907380"/>
              </a:xfrm>
              <a:custGeom>
                <a:avLst/>
                <a:gdLst>
                  <a:gd name="connsiteX0" fmla="*/ 0 w 640727"/>
                  <a:gd name="connsiteY0" fmla="*/ 4824265 h 4824265"/>
                  <a:gd name="connsiteX1" fmla="*/ 0 w 640727"/>
                  <a:gd name="connsiteY1" fmla="*/ 96852 h 4824265"/>
                  <a:gd name="connsiteX2" fmla="*/ 96852 w 640727"/>
                  <a:gd name="connsiteY2" fmla="*/ 0 h 4824265"/>
                  <a:gd name="connsiteX3" fmla="*/ 543875 w 640727"/>
                  <a:gd name="connsiteY3" fmla="*/ 0 h 4824265"/>
                  <a:gd name="connsiteX4" fmla="*/ 640727 w 640727"/>
                  <a:gd name="connsiteY4" fmla="*/ 96852 h 4824265"/>
                  <a:gd name="connsiteX5" fmla="*/ 640727 w 640727"/>
                  <a:gd name="connsiteY5" fmla="*/ 4824265 h 4824265"/>
                  <a:gd name="connsiteX6" fmla="*/ 0 w 640727"/>
                  <a:gd name="connsiteY6" fmla="*/ 4824265 h 482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727" h="4824265">
                    <a:moveTo>
                      <a:pt x="0" y="4824265"/>
                    </a:moveTo>
                    <a:lnTo>
                      <a:pt x="0" y="96852"/>
                    </a:lnTo>
                    <a:cubicBezTo>
                      <a:pt x="0" y="43362"/>
                      <a:pt x="43362" y="0"/>
                      <a:pt x="96852" y="0"/>
                    </a:cubicBezTo>
                    <a:lnTo>
                      <a:pt x="543875" y="0"/>
                    </a:lnTo>
                    <a:cubicBezTo>
                      <a:pt x="597365" y="0"/>
                      <a:pt x="640727" y="43362"/>
                      <a:pt x="640727" y="96852"/>
                    </a:cubicBezTo>
                    <a:lnTo>
                      <a:pt x="640727" y="4824265"/>
                    </a:lnTo>
                    <a:lnTo>
                      <a:pt x="0" y="4824265"/>
                    </a:lnTo>
                    <a:close/>
                  </a:path>
                </a:pathLst>
              </a:custGeom>
              <a:noFill/>
              <a:ln w="15875">
                <a:solidFill>
                  <a:srgbClr val="3F2B9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493D9D67-F2DB-4D72-B47B-8259217665E2}"/>
                  </a:ext>
                </a:extLst>
              </p:cNvPr>
              <p:cNvSpPr/>
              <p:nvPr/>
            </p:nvSpPr>
            <p:spPr>
              <a:xfrm rot="5400000">
                <a:off x="8189124" y="2242743"/>
                <a:ext cx="641240" cy="3907380"/>
              </a:xfrm>
              <a:custGeom>
                <a:avLst/>
                <a:gdLst>
                  <a:gd name="connsiteX0" fmla="*/ 0 w 640727"/>
                  <a:gd name="connsiteY0" fmla="*/ 4824265 h 4824265"/>
                  <a:gd name="connsiteX1" fmla="*/ 0 w 640727"/>
                  <a:gd name="connsiteY1" fmla="*/ 96852 h 4824265"/>
                  <a:gd name="connsiteX2" fmla="*/ 96852 w 640727"/>
                  <a:gd name="connsiteY2" fmla="*/ 0 h 4824265"/>
                  <a:gd name="connsiteX3" fmla="*/ 543875 w 640727"/>
                  <a:gd name="connsiteY3" fmla="*/ 0 h 4824265"/>
                  <a:gd name="connsiteX4" fmla="*/ 640727 w 640727"/>
                  <a:gd name="connsiteY4" fmla="*/ 96852 h 4824265"/>
                  <a:gd name="connsiteX5" fmla="*/ 640726 w 640727"/>
                  <a:gd name="connsiteY5" fmla="*/ 4824265 h 4824265"/>
                  <a:gd name="connsiteX6" fmla="*/ 0 w 640727"/>
                  <a:gd name="connsiteY6" fmla="*/ 4824265 h 482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727" h="4824265">
                    <a:moveTo>
                      <a:pt x="0" y="4824265"/>
                    </a:moveTo>
                    <a:lnTo>
                      <a:pt x="0" y="96852"/>
                    </a:lnTo>
                    <a:cubicBezTo>
                      <a:pt x="0" y="43362"/>
                      <a:pt x="43362" y="0"/>
                      <a:pt x="96852" y="0"/>
                    </a:cubicBezTo>
                    <a:lnTo>
                      <a:pt x="543875" y="0"/>
                    </a:lnTo>
                    <a:cubicBezTo>
                      <a:pt x="597365" y="0"/>
                      <a:pt x="640727" y="43362"/>
                      <a:pt x="640727" y="96852"/>
                    </a:cubicBezTo>
                    <a:lnTo>
                      <a:pt x="640726" y="4824265"/>
                    </a:lnTo>
                    <a:lnTo>
                      <a:pt x="0" y="4824265"/>
                    </a:lnTo>
                    <a:close/>
                  </a:path>
                </a:pathLst>
              </a:custGeom>
              <a:noFill/>
              <a:ln w="15875">
                <a:solidFill>
                  <a:srgbClr val="3F2B9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70326B7-986F-86FB-5EA9-4FF2853BA32D}"/>
                  </a:ext>
                </a:extLst>
              </p:cNvPr>
              <p:cNvSpPr/>
              <p:nvPr/>
            </p:nvSpPr>
            <p:spPr>
              <a:xfrm rot="5400000">
                <a:off x="8189915" y="3051437"/>
                <a:ext cx="639653" cy="3907380"/>
              </a:xfrm>
              <a:custGeom>
                <a:avLst/>
                <a:gdLst>
                  <a:gd name="connsiteX0" fmla="*/ 0 w 640728"/>
                  <a:gd name="connsiteY0" fmla="*/ 4824265 h 4824265"/>
                  <a:gd name="connsiteX1" fmla="*/ 1 w 640728"/>
                  <a:gd name="connsiteY1" fmla="*/ 96852 h 4824265"/>
                  <a:gd name="connsiteX2" fmla="*/ 96853 w 640728"/>
                  <a:gd name="connsiteY2" fmla="*/ 0 h 4824265"/>
                  <a:gd name="connsiteX3" fmla="*/ 543876 w 640728"/>
                  <a:gd name="connsiteY3" fmla="*/ 0 h 4824265"/>
                  <a:gd name="connsiteX4" fmla="*/ 640728 w 640728"/>
                  <a:gd name="connsiteY4" fmla="*/ 96852 h 4824265"/>
                  <a:gd name="connsiteX5" fmla="*/ 640727 w 640728"/>
                  <a:gd name="connsiteY5" fmla="*/ 4824265 h 4824265"/>
                  <a:gd name="connsiteX6" fmla="*/ 0 w 640728"/>
                  <a:gd name="connsiteY6" fmla="*/ 4824265 h 482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728" h="4824265">
                    <a:moveTo>
                      <a:pt x="0" y="4824265"/>
                    </a:moveTo>
                    <a:lnTo>
                      <a:pt x="1" y="96852"/>
                    </a:lnTo>
                    <a:cubicBezTo>
                      <a:pt x="1" y="43362"/>
                      <a:pt x="43363" y="0"/>
                      <a:pt x="96853" y="0"/>
                    </a:cubicBezTo>
                    <a:lnTo>
                      <a:pt x="543876" y="0"/>
                    </a:lnTo>
                    <a:cubicBezTo>
                      <a:pt x="597366" y="0"/>
                      <a:pt x="640728" y="43362"/>
                      <a:pt x="640728" y="96852"/>
                    </a:cubicBezTo>
                    <a:lnTo>
                      <a:pt x="640727" y="4824265"/>
                    </a:lnTo>
                    <a:lnTo>
                      <a:pt x="0" y="4824265"/>
                    </a:lnTo>
                    <a:close/>
                  </a:path>
                </a:pathLst>
              </a:custGeom>
              <a:noFill/>
              <a:ln w="15875">
                <a:solidFill>
                  <a:srgbClr val="3F2B9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4BAA9D49-55D6-A974-79F3-42B97AF0E914}"/>
                  </a:ext>
                </a:extLst>
              </p:cNvPr>
              <p:cNvSpPr/>
              <p:nvPr/>
            </p:nvSpPr>
            <p:spPr>
              <a:xfrm rot="5400000">
                <a:off x="8189124" y="3860127"/>
                <a:ext cx="641240" cy="3907380"/>
              </a:xfrm>
              <a:custGeom>
                <a:avLst/>
                <a:gdLst>
                  <a:gd name="connsiteX0" fmla="*/ 0 w 640728"/>
                  <a:gd name="connsiteY0" fmla="*/ 4824265 h 4824265"/>
                  <a:gd name="connsiteX1" fmla="*/ 1 w 640728"/>
                  <a:gd name="connsiteY1" fmla="*/ 96852 h 4824265"/>
                  <a:gd name="connsiteX2" fmla="*/ 96853 w 640728"/>
                  <a:gd name="connsiteY2" fmla="*/ 0 h 4824265"/>
                  <a:gd name="connsiteX3" fmla="*/ 543876 w 640728"/>
                  <a:gd name="connsiteY3" fmla="*/ 0 h 4824265"/>
                  <a:gd name="connsiteX4" fmla="*/ 640728 w 640728"/>
                  <a:gd name="connsiteY4" fmla="*/ 96852 h 4824265"/>
                  <a:gd name="connsiteX5" fmla="*/ 640728 w 640728"/>
                  <a:gd name="connsiteY5" fmla="*/ 4824265 h 4824265"/>
                  <a:gd name="connsiteX6" fmla="*/ 0 w 640728"/>
                  <a:gd name="connsiteY6" fmla="*/ 4824265 h 482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728" h="4824265">
                    <a:moveTo>
                      <a:pt x="0" y="4824265"/>
                    </a:moveTo>
                    <a:lnTo>
                      <a:pt x="1" y="96852"/>
                    </a:lnTo>
                    <a:cubicBezTo>
                      <a:pt x="1" y="43362"/>
                      <a:pt x="43363" y="0"/>
                      <a:pt x="96853" y="0"/>
                    </a:cubicBezTo>
                    <a:lnTo>
                      <a:pt x="543876" y="0"/>
                    </a:lnTo>
                    <a:cubicBezTo>
                      <a:pt x="597366" y="0"/>
                      <a:pt x="640728" y="43362"/>
                      <a:pt x="640728" y="96852"/>
                    </a:cubicBezTo>
                    <a:lnTo>
                      <a:pt x="640728" y="4824265"/>
                    </a:lnTo>
                    <a:lnTo>
                      <a:pt x="0" y="4824265"/>
                    </a:lnTo>
                    <a:close/>
                  </a:path>
                </a:pathLst>
              </a:custGeom>
              <a:noFill/>
              <a:ln w="15875">
                <a:solidFill>
                  <a:srgbClr val="3F2B9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79C0058-0BC3-4510-9491-B2EAFF74E7B9}"/>
                  </a:ext>
                </a:extLst>
              </p:cNvPr>
              <p:cNvGrpSpPr/>
              <p:nvPr/>
            </p:nvGrpSpPr>
            <p:grpSpPr>
              <a:xfrm>
                <a:off x="5581362" y="2280650"/>
                <a:ext cx="1517358" cy="640727"/>
                <a:chOff x="5576282" y="2280650"/>
                <a:chExt cx="1517358" cy="640727"/>
              </a:xfrm>
              <a:solidFill>
                <a:srgbClr val="3F2B96"/>
              </a:solidFill>
              <a:effectLst/>
            </p:grpSpPr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3EA7F049-4A12-761B-FCF9-829BEAEE2855}"/>
                    </a:ext>
                  </a:extLst>
                </p:cNvPr>
                <p:cNvSpPr/>
                <p:nvPr/>
              </p:nvSpPr>
              <p:spPr>
                <a:xfrm rot="5400000">
                  <a:off x="6014597" y="1842335"/>
                  <a:ext cx="640727" cy="1517358"/>
                </a:xfrm>
                <a:custGeom>
                  <a:avLst/>
                  <a:gdLst>
                    <a:gd name="connsiteX0" fmla="*/ 0 w 640727"/>
                    <a:gd name="connsiteY0" fmla="*/ 979757 h 979757"/>
                    <a:gd name="connsiteX1" fmla="*/ 0 w 640727"/>
                    <a:gd name="connsiteY1" fmla="*/ 0 h 979757"/>
                    <a:gd name="connsiteX2" fmla="*/ 640727 w 640727"/>
                    <a:gd name="connsiteY2" fmla="*/ 0 h 979757"/>
                    <a:gd name="connsiteX3" fmla="*/ 640727 w 640727"/>
                    <a:gd name="connsiteY3" fmla="*/ 979757 h 979757"/>
                    <a:gd name="connsiteX4" fmla="*/ 0 w 640727"/>
                    <a:gd name="connsiteY4" fmla="*/ 979757 h 97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0727" h="979757">
                      <a:moveTo>
                        <a:pt x="0" y="979757"/>
                      </a:moveTo>
                      <a:lnTo>
                        <a:pt x="0" y="0"/>
                      </a:lnTo>
                      <a:lnTo>
                        <a:pt x="640727" y="0"/>
                      </a:lnTo>
                      <a:lnTo>
                        <a:pt x="640727" y="979757"/>
                      </a:lnTo>
                      <a:lnTo>
                        <a:pt x="0" y="979757"/>
                      </a:lnTo>
                      <a:close/>
                    </a:path>
                  </a:pathLst>
                </a:custGeom>
                <a:grpFill/>
                <a:ln w="15875">
                  <a:solidFill>
                    <a:srgbClr val="3F2B9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210239-E745-4BF1-2F5F-FF146F1C5EAE}"/>
                    </a:ext>
                  </a:extLst>
                </p:cNvPr>
                <p:cNvSpPr txBox="1"/>
                <p:nvPr/>
              </p:nvSpPr>
              <p:spPr>
                <a:xfrm>
                  <a:off x="5576282" y="2462515"/>
                  <a:ext cx="1472718" cy="276951"/>
                </a:xfrm>
                <a:prstGeom prst="rect">
                  <a:avLst/>
                </a:prstGeom>
                <a:grpFill/>
                <a:ln w="15875">
                  <a:solidFill>
                    <a:srgbClr val="3F2B96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1200" dirty="0" err="1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SpindleLoad_max</a:t>
                  </a:r>
                  <a:endPara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E7642D9-BE77-AA58-C48B-1F9BC912A50C}"/>
                  </a:ext>
                </a:extLst>
              </p:cNvPr>
              <p:cNvGrpSpPr/>
              <p:nvPr/>
            </p:nvGrpSpPr>
            <p:grpSpPr>
              <a:xfrm>
                <a:off x="5581363" y="3066857"/>
                <a:ext cx="1517356" cy="640727"/>
                <a:chOff x="5576283" y="3066857"/>
                <a:chExt cx="1517356" cy="640727"/>
              </a:xfrm>
              <a:solidFill>
                <a:srgbClr val="3F2B96"/>
              </a:solidFill>
              <a:effectLst/>
            </p:grpSpPr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C548EBC0-D9AB-D708-8450-AF48E63AEC82}"/>
                    </a:ext>
                  </a:extLst>
                </p:cNvPr>
                <p:cNvSpPr/>
                <p:nvPr/>
              </p:nvSpPr>
              <p:spPr>
                <a:xfrm rot="5400000">
                  <a:off x="6014597" y="2628543"/>
                  <a:ext cx="640727" cy="1517356"/>
                </a:xfrm>
                <a:custGeom>
                  <a:avLst/>
                  <a:gdLst>
                    <a:gd name="connsiteX0" fmla="*/ 0 w 640727"/>
                    <a:gd name="connsiteY0" fmla="*/ 979757 h 979757"/>
                    <a:gd name="connsiteX1" fmla="*/ 0 w 640727"/>
                    <a:gd name="connsiteY1" fmla="*/ 0 h 979757"/>
                    <a:gd name="connsiteX2" fmla="*/ 640727 w 640727"/>
                    <a:gd name="connsiteY2" fmla="*/ 0 h 979757"/>
                    <a:gd name="connsiteX3" fmla="*/ 640727 w 640727"/>
                    <a:gd name="connsiteY3" fmla="*/ 979757 h 979757"/>
                    <a:gd name="connsiteX4" fmla="*/ 0 w 640727"/>
                    <a:gd name="connsiteY4" fmla="*/ 979757 h 97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0727" h="979757">
                      <a:moveTo>
                        <a:pt x="0" y="979757"/>
                      </a:moveTo>
                      <a:lnTo>
                        <a:pt x="0" y="0"/>
                      </a:lnTo>
                      <a:lnTo>
                        <a:pt x="640727" y="0"/>
                      </a:lnTo>
                      <a:lnTo>
                        <a:pt x="640727" y="979757"/>
                      </a:lnTo>
                      <a:lnTo>
                        <a:pt x="0" y="979757"/>
                      </a:lnTo>
                      <a:close/>
                    </a:path>
                  </a:pathLst>
                </a:custGeom>
                <a:grpFill/>
                <a:ln w="15875">
                  <a:solidFill>
                    <a:srgbClr val="3F2B9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BD715-B890-4BC9-A2B2-FD5E2E0DD1B6}"/>
                    </a:ext>
                  </a:extLst>
                </p:cNvPr>
                <p:cNvSpPr txBox="1"/>
                <p:nvPr/>
              </p:nvSpPr>
              <p:spPr>
                <a:xfrm>
                  <a:off x="5688493" y="3248720"/>
                  <a:ext cx="1360506" cy="276951"/>
                </a:xfrm>
                <a:prstGeom prst="rect">
                  <a:avLst/>
                </a:prstGeom>
                <a:grpFill/>
                <a:ln w="15875">
                  <a:solidFill>
                    <a:srgbClr val="3F2B96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1200" dirty="0" err="1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SpindleLoad_std</a:t>
                  </a:r>
                  <a:endPara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93B96B5-6F5C-CFF2-9981-43DB8C28179D}"/>
                  </a:ext>
                </a:extLst>
              </p:cNvPr>
              <p:cNvGrpSpPr/>
              <p:nvPr/>
            </p:nvGrpSpPr>
            <p:grpSpPr>
              <a:xfrm>
                <a:off x="5581362" y="3875809"/>
                <a:ext cx="1517355" cy="640726"/>
                <a:chOff x="5576282" y="3875809"/>
                <a:chExt cx="1517355" cy="640726"/>
              </a:xfrm>
              <a:solidFill>
                <a:srgbClr val="3F2B96"/>
              </a:solidFill>
              <a:effectLst/>
            </p:grpSpPr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26A8822A-DE02-1B46-729B-E2128D14139D}"/>
                    </a:ext>
                  </a:extLst>
                </p:cNvPr>
                <p:cNvSpPr/>
                <p:nvPr/>
              </p:nvSpPr>
              <p:spPr>
                <a:xfrm rot="5400000">
                  <a:off x="6014597" y="3437494"/>
                  <a:ext cx="640726" cy="1517355"/>
                </a:xfrm>
                <a:custGeom>
                  <a:avLst/>
                  <a:gdLst>
                    <a:gd name="connsiteX0" fmla="*/ 0 w 640726"/>
                    <a:gd name="connsiteY0" fmla="*/ 979757 h 979757"/>
                    <a:gd name="connsiteX1" fmla="*/ 0 w 640726"/>
                    <a:gd name="connsiteY1" fmla="*/ 0 h 979757"/>
                    <a:gd name="connsiteX2" fmla="*/ 640726 w 640726"/>
                    <a:gd name="connsiteY2" fmla="*/ 0 h 979757"/>
                    <a:gd name="connsiteX3" fmla="*/ 640726 w 640726"/>
                    <a:gd name="connsiteY3" fmla="*/ 979757 h 979757"/>
                    <a:gd name="connsiteX4" fmla="*/ 0 w 640726"/>
                    <a:gd name="connsiteY4" fmla="*/ 979757 h 97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0726" h="979757">
                      <a:moveTo>
                        <a:pt x="0" y="979757"/>
                      </a:moveTo>
                      <a:lnTo>
                        <a:pt x="0" y="0"/>
                      </a:lnTo>
                      <a:lnTo>
                        <a:pt x="640726" y="0"/>
                      </a:lnTo>
                      <a:lnTo>
                        <a:pt x="640726" y="979757"/>
                      </a:lnTo>
                      <a:lnTo>
                        <a:pt x="0" y="979757"/>
                      </a:lnTo>
                      <a:close/>
                    </a:path>
                  </a:pathLst>
                </a:custGeom>
                <a:grpFill/>
                <a:ln w="15875">
                  <a:solidFill>
                    <a:srgbClr val="3F2B9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B5B464F-C606-FBE2-825B-D1C60323CBF7}"/>
                    </a:ext>
                  </a:extLst>
                </p:cNvPr>
                <p:cNvSpPr txBox="1"/>
                <p:nvPr/>
              </p:nvSpPr>
              <p:spPr>
                <a:xfrm>
                  <a:off x="5629037" y="4052402"/>
                  <a:ext cx="1405139" cy="276951"/>
                </a:xfrm>
                <a:prstGeom prst="rect">
                  <a:avLst/>
                </a:prstGeom>
                <a:grpFill/>
                <a:ln w="15875">
                  <a:solidFill>
                    <a:srgbClr val="3F2B96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1200" dirty="0" err="1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SpindleLoad_mean</a:t>
                  </a:r>
                  <a:endPara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253AC78-92F2-3145-C1DD-3C17551C68B8}"/>
                  </a:ext>
                </a:extLst>
              </p:cNvPr>
              <p:cNvGrpSpPr/>
              <p:nvPr/>
            </p:nvGrpSpPr>
            <p:grpSpPr>
              <a:xfrm>
                <a:off x="5581360" y="4684758"/>
                <a:ext cx="1517352" cy="640727"/>
                <a:chOff x="5576280" y="4684758"/>
                <a:chExt cx="1517352" cy="640727"/>
              </a:xfrm>
              <a:solidFill>
                <a:srgbClr val="3F2B96"/>
              </a:solidFill>
              <a:effectLst/>
            </p:grpSpPr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8DBAB53C-57EC-A342-4D48-F92D47F48B50}"/>
                    </a:ext>
                  </a:extLst>
                </p:cNvPr>
                <p:cNvSpPr/>
                <p:nvPr/>
              </p:nvSpPr>
              <p:spPr>
                <a:xfrm rot="5400000">
                  <a:off x="6014592" y="4246446"/>
                  <a:ext cx="640727" cy="1517352"/>
                </a:xfrm>
                <a:custGeom>
                  <a:avLst/>
                  <a:gdLst>
                    <a:gd name="connsiteX0" fmla="*/ 0 w 640727"/>
                    <a:gd name="connsiteY0" fmla="*/ 979757 h 979757"/>
                    <a:gd name="connsiteX1" fmla="*/ 0 w 640727"/>
                    <a:gd name="connsiteY1" fmla="*/ 0 h 979757"/>
                    <a:gd name="connsiteX2" fmla="*/ 640727 w 640727"/>
                    <a:gd name="connsiteY2" fmla="*/ 0 h 979757"/>
                    <a:gd name="connsiteX3" fmla="*/ 640727 w 640727"/>
                    <a:gd name="connsiteY3" fmla="*/ 979757 h 979757"/>
                    <a:gd name="connsiteX4" fmla="*/ 0 w 640727"/>
                    <a:gd name="connsiteY4" fmla="*/ 979757 h 97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0727" h="979757">
                      <a:moveTo>
                        <a:pt x="0" y="979757"/>
                      </a:moveTo>
                      <a:lnTo>
                        <a:pt x="0" y="0"/>
                      </a:lnTo>
                      <a:lnTo>
                        <a:pt x="640727" y="0"/>
                      </a:lnTo>
                      <a:lnTo>
                        <a:pt x="640727" y="979757"/>
                      </a:lnTo>
                      <a:lnTo>
                        <a:pt x="0" y="979757"/>
                      </a:lnTo>
                      <a:close/>
                    </a:path>
                  </a:pathLst>
                </a:custGeom>
                <a:grpFill/>
                <a:ln w="15875">
                  <a:solidFill>
                    <a:srgbClr val="3F2B9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8F6100B-1CD1-8721-4C57-4B5C75EE33DF}"/>
                    </a:ext>
                  </a:extLst>
                </p:cNvPr>
                <p:cNvSpPr txBox="1"/>
                <p:nvPr/>
              </p:nvSpPr>
              <p:spPr>
                <a:xfrm>
                  <a:off x="5667918" y="4773813"/>
                  <a:ext cx="1345681" cy="461586"/>
                </a:xfrm>
                <a:prstGeom prst="rect">
                  <a:avLst/>
                </a:prstGeom>
                <a:grpFill/>
                <a:ln w="15875">
                  <a:solidFill>
                    <a:srgbClr val="3F2B96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1200" dirty="0" err="1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ServoCurrent_X_mean</a:t>
                  </a:r>
                  <a:endPara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611A7F2-C1B1-CD36-151C-36A08ED30CD5}"/>
                  </a:ext>
                </a:extLst>
              </p:cNvPr>
              <p:cNvGrpSpPr/>
              <p:nvPr/>
            </p:nvGrpSpPr>
            <p:grpSpPr>
              <a:xfrm>
                <a:off x="5581362" y="5493709"/>
                <a:ext cx="1517351" cy="640728"/>
                <a:chOff x="5576282" y="5493709"/>
                <a:chExt cx="1517351" cy="640728"/>
              </a:xfrm>
              <a:solidFill>
                <a:srgbClr val="3F2B96"/>
              </a:solidFill>
              <a:effectLst/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E3A14A2C-FBC0-9207-0C26-7C7786DA460F}"/>
                    </a:ext>
                  </a:extLst>
                </p:cNvPr>
                <p:cNvSpPr/>
                <p:nvPr/>
              </p:nvSpPr>
              <p:spPr>
                <a:xfrm rot="5400000">
                  <a:off x="6014594" y="5055397"/>
                  <a:ext cx="640728" cy="1517351"/>
                </a:xfrm>
                <a:custGeom>
                  <a:avLst/>
                  <a:gdLst>
                    <a:gd name="connsiteX0" fmla="*/ 0 w 640728"/>
                    <a:gd name="connsiteY0" fmla="*/ 979757 h 979757"/>
                    <a:gd name="connsiteX1" fmla="*/ 0 w 640728"/>
                    <a:gd name="connsiteY1" fmla="*/ 0 h 979757"/>
                    <a:gd name="connsiteX2" fmla="*/ 640728 w 640728"/>
                    <a:gd name="connsiteY2" fmla="*/ 0 h 979757"/>
                    <a:gd name="connsiteX3" fmla="*/ 640728 w 640728"/>
                    <a:gd name="connsiteY3" fmla="*/ 979757 h 979757"/>
                    <a:gd name="connsiteX4" fmla="*/ 0 w 640728"/>
                    <a:gd name="connsiteY4" fmla="*/ 979757 h 97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0728" h="979757">
                      <a:moveTo>
                        <a:pt x="0" y="979757"/>
                      </a:moveTo>
                      <a:lnTo>
                        <a:pt x="0" y="0"/>
                      </a:lnTo>
                      <a:lnTo>
                        <a:pt x="640728" y="0"/>
                      </a:lnTo>
                      <a:lnTo>
                        <a:pt x="640728" y="979757"/>
                      </a:lnTo>
                      <a:lnTo>
                        <a:pt x="0" y="979757"/>
                      </a:lnTo>
                      <a:close/>
                    </a:path>
                  </a:pathLst>
                </a:custGeom>
                <a:grpFill/>
                <a:ln w="15875">
                  <a:solidFill>
                    <a:srgbClr val="3F2B9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FD497F4-C6E8-7DD4-7EF0-B7E6CCC5BAD5}"/>
                    </a:ext>
                  </a:extLst>
                </p:cNvPr>
                <p:cNvSpPr txBox="1"/>
                <p:nvPr/>
              </p:nvSpPr>
              <p:spPr>
                <a:xfrm>
                  <a:off x="5649588" y="5595666"/>
                  <a:ext cx="1326105" cy="461586"/>
                </a:xfrm>
                <a:prstGeom prst="rect">
                  <a:avLst/>
                </a:prstGeom>
                <a:grpFill/>
                <a:ln w="15875">
                  <a:solidFill>
                    <a:srgbClr val="3F2B96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1200" dirty="0" err="1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ServoCurrent_X</a:t>
                  </a:r>
                  <a:endParaRPr lang="en-US" altLang="ko-KR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1200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_std</a:t>
                  </a:r>
                  <a:endPara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6322878-1254-F171-7933-CAAB6FC14FC5}"/>
                </a:ext>
              </a:extLst>
            </p:cNvPr>
            <p:cNvSpPr/>
            <p:nvPr/>
          </p:nvSpPr>
          <p:spPr>
            <a:xfrm>
              <a:off x="2418735" y="2204292"/>
              <a:ext cx="3112199" cy="452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스핀들 부하 최댓값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80F97B8-E58D-0757-4BF8-34920BD9D87F}"/>
                </a:ext>
              </a:extLst>
            </p:cNvPr>
            <p:cNvSpPr/>
            <p:nvPr/>
          </p:nvSpPr>
          <p:spPr>
            <a:xfrm>
              <a:off x="2706999" y="2964706"/>
              <a:ext cx="2712167" cy="411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스핀들 부하 표준편차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1E40B2A-6CFF-9A99-BAB0-F3374132CEE8}"/>
                </a:ext>
              </a:extLst>
            </p:cNvPr>
            <p:cNvSpPr/>
            <p:nvPr/>
          </p:nvSpPr>
          <p:spPr>
            <a:xfrm>
              <a:off x="2497394" y="3774329"/>
              <a:ext cx="3115079" cy="332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스핀들 부하 평균값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988024F-106C-2EA3-80AC-489F900BC022}"/>
                </a:ext>
              </a:extLst>
            </p:cNvPr>
            <p:cNvSpPr/>
            <p:nvPr/>
          </p:nvSpPr>
          <p:spPr>
            <a:xfrm>
              <a:off x="2497394" y="4588717"/>
              <a:ext cx="3115079" cy="4247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 err="1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서보</a:t>
              </a:r>
              <a:r>
                <a:rPr lang="ko-KR" altLang="en-US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X</a:t>
              </a:r>
              <a:r>
                <a:rPr lang="ko-KR" altLang="en-US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축 전류 평균값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1B9B506-7F36-B204-774B-C17C83825663}"/>
                </a:ext>
              </a:extLst>
            </p:cNvPr>
            <p:cNvSpPr/>
            <p:nvPr/>
          </p:nvSpPr>
          <p:spPr>
            <a:xfrm>
              <a:off x="2497395" y="5311029"/>
              <a:ext cx="3115078" cy="524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 err="1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서보</a:t>
              </a:r>
              <a:r>
                <a:rPr lang="ko-KR" altLang="en-US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X</a:t>
              </a:r>
              <a:r>
                <a:rPr lang="ko-KR" altLang="en-US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축 전류 표준편차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50F3BC-A3A3-2A75-BD1F-77556CBF8A1B}"/>
              </a:ext>
            </a:extLst>
          </p:cNvPr>
          <p:cNvGrpSpPr/>
          <p:nvPr/>
        </p:nvGrpSpPr>
        <p:grpSpPr>
          <a:xfrm>
            <a:off x="524982" y="1411922"/>
            <a:ext cx="2299167" cy="511175"/>
            <a:chOff x="538162" y="1196975"/>
            <a:chExt cx="2299167" cy="51117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1CF056E-10EA-F5FA-A207-66FE75A5EC88}"/>
                </a:ext>
              </a:extLst>
            </p:cNvPr>
            <p:cNvSpPr/>
            <p:nvPr/>
          </p:nvSpPr>
          <p:spPr>
            <a:xfrm>
              <a:off x="538162" y="1196975"/>
              <a:ext cx="2299167" cy="511175"/>
            </a:xfrm>
            <a:prstGeom prst="roundRect">
              <a:avLst>
                <a:gd name="adj" fmla="val 50000"/>
              </a:avLst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A72D3A-6448-8D18-4385-6945F9F65001}"/>
                </a:ext>
              </a:extLst>
            </p:cNvPr>
            <p:cNvSpPr txBox="1"/>
            <p:nvPr/>
          </p:nvSpPr>
          <p:spPr>
            <a:xfrm>
              <a:off x="686055" y="1250505"/>
              <a:ext cx="2002471" cy="424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독립 변수 선정 결과</a:t>
              </a:r>
            </a:p>
          </p:txBody>
        </p:sp>
      </p:grpSp>
      <p:grpSp>
        <p:nvGrpSpPr>
          <p:cNvPr id="10268" name="그룹 10267">
            <a:extLst>
              <a:ext uri="{FF2B5EF4-FFF2-40B4-BE49-F238E27FC236}">
                <a16:creationId xmlns:a16="http://schemas.microsoft.com/office/drawing/2014/main" id="{00FE3C37-E365-F7B5-574D-4D2C471CA7AC}"/>
              </a:ext>
            </a:extLst>
          </p:cNvPr>
          <p:cNvGrpSpPr/>
          <p:nvPr/>
        </p:nvGrpSpPr>
        <p:grpSpPr>
          <a:xfrm>
            <a:off x="6118961" y="2094097"/>
            <a:ext cx="5457828" cy="3045359"/>
            <a:chOff x="638173" y="2058242"/>
            <a:chExt cx="5457828" cy="3045359"/>
          </a:xfrm>
        </p:grpSpPr>
        <p:grpSp>
          <p:nvGrpSpPr>
            <p:cNvPr id="10269" name="그룹 58">
              <a:extLst>
                <a:ext uri="{FF2B5EF4-FFF2-40B4-BE49-F238E27FC236}">
                  <a16:creationId xmlns:a16="http://schemas.microsoft.com/office/drawing/2014/main" id="{FFBFA014-6650-DC9A-D73E-3760683C2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8173" y="2058242"/>
              <a:ext cx="5457828" cy="3045359"/>
              <a:chOff x="5581360" y="2280650"/>
              <a:chExt cx="5132898" cy="3044835"/>
            </a:xfrm>
          </p:grpSpPr>
          <p:sp>
            <p:nvSpPr>
              <p:cNvPr id="10275" name="자유형: 도형 10274">
                <a:extLst>
                  <a:ext uri="{FF2B5EF4-FFF2-40B4-BE49-F238E27FC236}">
                    <a16:creationId xmlns:a16="http://schemas.microsoft.com/office/drawing/2014/main" id="{62E3D61F-3EFE-12C9-22D9-1A000A16FD3A}"/>
                  </a:ext>
                </a:extLst>
              </p:cNvPr>
              <p:cNvSpPr/>
              <p:nvPr/>
            </p:nvSpPr>
            <p:spPr>
              <a:xfrm rot="5400000">
                <a:off x="8314536" y="522168"/>
                <a:ext cx="641240" cy="4158203"/>
              </a:xfrm>
              <a:custGeom>
                <a:avLst/>
                <a:gdLst>
                  <a:gd name="connsiteX0" fmla="*/ 0 w 640727"/>
                  <a:gd name="connsiteY0" fmla="*/ 4824265 h 4824265"/>
                  <a:gd name="connsiteX1" fmla="*/ 0 w 640727"/>
                  <a:gd name="connsiteY1" fmla="*/ 96852 h 4824265"/>
                  <a:gd name="connsiteX2" fmla="*/ 96852 w 640727"/>
                  <a:gd name="connsiteY2" fmla="*/ 0 h 4824265"/>
                  <a:gd name="connsiteX3" fmla="*/ 543875 w 640727"/>
                  <a:gd name="connsiteY3" fmla="*/ 0 h 4824265"/>
                  <a:gd name="connsiteX4" fmla="*/ 640727 w 640727"/>
                  <a:gd name="connsiteY4" fmla="*/ 96852 h 4824265"/>
                  <a:gd name="connsiteX5" fmla="*/ 640727 w 640727"/>
                  <a:gd name="connsiteY5" fmla="*/ 4824265 h 4824265"/>
                  <a:gd name="connsiteX6" fmla="*/ 0 w 640727"/>
                  <a:gd name="connsiteY6" fmla="*/ 4824265 h 482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727" h="4824265">
                    <a:moveTo>
                      <a:pt x="0" y="4824265"/>
                    </a:moveTo>
                    <a:lnTo>
                      <a:pt x="0" y="96852"/>
                    </a:lnTo>
                    <a:cubicBezTo>
                      <a:pt x="0" y="43362"/>
                      <a:pt x="43362" y="0"/>
                      <a:pt x="96852" y="0"/>
                    </a:cubicBezTo>
                    <a:lnTo>
                      <a:pt x="543875" y="0"/>
                    </a:lnTo>
                    <a:cubicBezTo>
                      <a:pt x="597365" y="0"/>
                      <a:pt x="640727" y="43362"/>
                      <a:pt x="640727" y="96852"/>
                    </a:cubicBezTo>
                    <a:lnTo>
                      <a:pt x="640727" y="4824265"/>
                    </a:lnTo>
                    <a:lnTo>
                      <a:pt x="0" y="4824265"/>
                    </a:lnTo>
                    <a:close/>
                  </a:path>
                </a:pathLst>
              </a:custGeom>
              <a:noFill/>
              <a:ln w="15875">
                <a:solidFill>
                  <a:srgbClr val="3F2B9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76" name="자유형: 도형 10275">
                <a:extLst>
                  <a:ext uri="{FF2B5EF4-FFF2-40B4-BE49-F238E27FC236}">
                    <a16:creationId xmlns:a16="http://schemas.microsoft.com/office/drawing/2014/main" id="{8F135AD3-318A-29AF-30DF-EEFFFED21CB7}"/>
                  </a:ext>
                </a:extLst>
              </p:cNvPr>
              <p:cNvSpPr/>
              <p:nvPr/>
            </p:nvSpPr>
            <p:spPr>
              <a:xfrm rot="5400000">
                <a:off x="8314536" y="1307844"/>
                <a:ext cx="641240" cy="4158204"/>
              </a:xfrm>
              <a:custGeom>
                <a:avLst/>
                <a:gdLst>
                  <a:gd name="connsiteX0" fmla="*/ 0 w 640727"/>
                  <a:gd name="connsiteY0" fmla="*/ 4824265 h 4824265"/>
                  <a:gd name="connsiteX1" fmla="*/ 0 w 640727"/>
                  <a:gd name="connsiteY1" fmla="*/ 96852 h 4824265"/>
                  <a:gd name="connsiteX2" fmla="*/ 96852 w 640727"/>
                  <a:gd name="connsiteY2" fmla="*/ 0 h 4824265"/>
                  <a:gd name="connsiteX3" fmla="*/ 543875 w 640727"/>
                  <a:gd name="connsiteY3" fmla="*/ 0 h 4824265"/>
                  <a:gd name="connsiteX4" fmla="*/ 640727 w 640727"/>
                  <a:gd name="connsiteY4" fmla="*/ 96852 h 4824265"/>
                  <a:gd name="connsiteX5" fmla="*/ 640727 w 640727"/>
                  <a:gd name="connsiteY5" fmla="*/ 4824265 h 4824265"/>
                  <a:gd name="connsiteX6" fmla="*/ 0 w 640727"/>
                  <a:gd name="connsiteY6" fmla="*/ 4824265 h 482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727" h="4824265">
                    <a:moveTo>
                      <a:pt x="0" y="4824265"/>
                    </a:moveTo>
                    <a:lnTo>
                      <a:pt x="0" y="96852"/>
                    </a:lnTo>
                    <a:cubicBezTo>
                      <a:pt x="0" y="43362"/>
                      <a:pt x="43362" y="0"/>
                      <a:pt x="96852" y="0"/>
                    </a:cubicBezTo>
                    <a:lnTo>
                      <a:pt x="543875" y="0"/>
                    </a:lnTo>
                    <a:cubicBezTo>
                      <a:pt x="597365" y="0"/>
                      <a:pt x="640727" y="43362"/>
                      <a:pt x="640727" y="96852"/>
                    </a:cubicBezTo>
                    <a:lnTo>
                      <a:pt x="640727" y="4824265"/>
                    </a:lnTo>
                    <a:lnTo>
                      <a:pt x="0" y="4824265"/>
                    </a:lnTo>
                    <a:close/>
                  </a:path>
                </a:pathLst>
              </a:custGeom>
              <a:noFill/>
              <a:ln w="15875">
                <a:solidFill>
                  <a:srgbClr val="3F2B9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77" name="자유형: 도형 10276">
                <a:extLst>
                  <a:ext uri="{FF2B5EF4-FFF2-40B4-BE49-F238E27FC236}">
                    <a16:creationId xmlns:a16="http://schemas.microsoft.com/office/drawing/2014/main" id="{533D8486-5587-B2F3-BB6F-1DDDFDB4CDCB}"/>
                  </a:ext>
                </a:extLst>
              </p:cNvPr>
              <p:cNvSpPr/>
              <p:nvPr/>
            </p:nvSpPr>
            <p:spPr>
              <a:xfrm rot="5400000">
                <a:off x="8314536" y="2117331"/>
                <a:ext cx="641240" cy="4158204"/>
              </a:xfrm>
              <a:custGeom>
                <a:avLst/>
                <a:gdLst>
                  <a:gd name="connsiteX0" fmla="*/ 0 w 640727"/>
                  <a:gd name="connsiteY0" fmla="*/ 4824265 h 4824265"/>
                  <a:gd name="connsiteX1" fmla="*/ 0 w 640727"/>
                  <a:gd name="connsiteY1" fmla="*/ 96852 h 4824265"/>
                  <a:gd name="connsiteX2" fmla="*/ 96852 w 640727"/>
                  <a:gd name="connsiteY2" fmla="*/ 0 h 4824265"/>
                  <a:gd name="connsiteX3" fmla="*/ 543875 w 640727"/>
                  <a:gd name="connsiteY3" fmla="*/ 0 h 4824265"/>
                  <a:gd name="connsiteX4" fmla="*/ 640727 w 640727"/>
                  <a:gd name="connsiteY4" fmla="*/ 96852 h 4824265"/>
                  <a:gd name="connsiteX5" fmla="*/ 640726 w 640727"/>
                  <a:gd name="connsiteY5" fmla="*/ 4824265 h 4824265"/>
                  <a:gd name="connsiteX6" fmla="*/ 0 w 640727"/>
                  <a:gd name="connsiteY6" fmla="*/ 4824265 h 482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727" h="4824265">
                    <a:moveTo>
                      <a:pt x="0" y="4824265"/>
                    </a:moveTo>
                    <a:lnTo>
                      <a:pt x="0" y="96852"/>
                    </a:lnTo>
                    <a:cubicBezTo>
                      <a:pt x="0" y="43362"/>
                      <a:pt x="43362" y="0"/>
                      <a:pt x="96852" y="0"/>
                    </a:cubicBezTo>
                    <a:lnTo>
                      <a:pt x="543875" y="0"/>
                    </a:lnTo>
                    <a:cubicBezTo>
                      <a:pt x="597365" y="0"/>
                      <a:pt x="640727" y="43362"/>
                      <a:pt x="640727" y="96852"/>
                    </a:cubicBezTo>
                    <a:lnTo>
                      <a:pt x="640726" y="4824265"/>
                    </a:lnTo>
                    <a:lnTo>
                      <a:pt x="0" y="4824265"/>
                    </a:lnTo>
                    <a:close/>
                  </a:path>
                </a:pathLst>
              </a:custGeom>
              <a:noFill/>
              <a:ln w="15875">
                <a:solidFill>
                  <a:srgbClr val="3F2B9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78" name="자유형: 도형 10277">
                <a:extLst>
                  <a:ext uri="{FF2B5EF4-FFF2-40B4-BE49-F238E27FC236}">
                    <a16:creationId xmlns:a16="http://schemas.microsoft.com/office/drawing/2014/main" id="{E18E43EA-5BEA-587C-00AC-A0F9CDE83F35}"/>
                  </a:ext>
                </a:extLst>
              </p:cNvPr>
              <p:cNvSpPr/>
              <p:nvPr/>
            </p:nvSpPr>
            <p:spPr>
              <a:xfrm rot="5400000">
                <a:off x="8315328" y="2926025"/>
                <a:ext cx="639653" cy="4158204"/>
              </a:xfrm>
              <a:custGeom>
                <a:avLst/>
                <a:gdLst>
                  <a:gd name="connsiteX0" fmla="*/ 0 w 640728"/>
                  <a:gd name="connsiteY0" fmla="*/ 4824265 h 4824265"/>
                  <a:gd name="connsiteX1" fmla="*/ 1 w 640728"/>
                  <a:gd name="connsiteY1" fmla="*/ 96852 h 4824265"/>
                  <a:gd name="connsiteX2" fmla="*/ 96853 w 640728"/>
                  <a:gd name="connsiteY2" fmla="*/ 0 h 4824265"/>
                  <a:gd name="connsiteX3" fmla="*/ 543876 w 640728"/>
                  <a:gd name="connsiteY3" fmla="*/ 0 h 4824265"/>
                  <a:gd name="connsiteX4" fmla="*/ 640728 w 640728"/>
                  <a:gd name="connsiteY4" fmla="*/ 96852 h 4824265"/>
                  <a:gd name="connsiteX5" fmla="*/ 640727 w 640728"/>
                  <a:gd name="connsiteY5" fmla="*/ 4824265 h 4824265"/>
                  <a:gd name="connsiteX6" fmla="*/ 0 w 640728"/>
                  <a:gd name="connsiteY6" fmla="*/ 4824265 h 482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728" h="4824265">
                    <a:moveTo>
                      <a:pt x="0" y="4824265"/>
                    </a:moveTo>
                    <a:lnTo>
                      <a:pt x="1" y="96852"/>
                    </a:lnTo>
                    <a:cubicBezTo>
                      <a:pt x="1" y="43362"/>
                      <a:pt x="43363" y="0"/>
                      <a:pt x="96853" y="0"/>
                    </a:cubicBezTo>
                    <a:lnTo>
                      <a:pt x="543876" y="0"/>
                    </a:lnTo>
                    <a:cubicBezTo>
                      <a:pt x="597366" y="0"/>
                      <a:pt x="640728" y="43362"/>
                      <a:pt x="640728" y="96852"/>
                    </a:cubicBezTo>
                    <a:lnTo>
                      <a:pt x="640727" y="4824265"/>
                    </a:lnTo>
                    <a:lnTo>
                      <a:pt x="0" y="4824265"/>
                    </a:lnTo>
                    <a:close/>
                  </a:path>
                </a:pathLst>
              </a:custGeom>
              <a:noFill/>
              <a:ln w="15875">
                <a:solidFill>
                  <a:srgbClr val="3F2B9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280" name="그룹 10279">
                <a:extLst>
                  <a:ext uri="{FF2B5EF4-FFF2-40B4-BE49-F238E27FC236}">
                    <a16:creationId xmlns:a16="http://schemas.microsoft.com/office/drawing/2014/main" id="{B3C2AB86-784E-B3CA-D83D-85722D2F4740}"/>
                  </a:ext>
                </a:extLst>
              </p:cNvPr>
              <p:cNvGrpSpPr/>
              <p:nvPr/>
            </p:nvGrpSpPr>
            <p:grpSpPr>
              <a:xfrm>
                <a:off x="5581362" y="2280650"/>
                <a:ext cx="1517358" cy="640727"/>
                <a:chOff x="5576282" y="2280650"/>
                <a:chExt cx="1517358" cy="640727"/>
              </a:xfrm>
              <a:solidFill>
                <a:srgbClr val="3F2B96"/>
              </a:solidFill>
              <a:effectLst/>
            </p:grpSpPr>
            <p:sp>
              <p:nvSpPr>
                <p:cNvPr id="10293" name="자유형: 도형 10292">
                  <a:extLst>
                    <a:ext uri="{FF2B5EF4-FFF2-40B4-BE49-F238E27FC236}">
                      <a16:creationId xmlns:a16="http://schemas.microsoft.com/office/drawing/2014/main" id="{36C3BB90-B083-BEFC-E4C5-6543B7FF996A}"/>
                    </a:ext>
                  </a:extLst>
                </p:cNvPr>
                <p:cNvSpPr/>
                <p:nvPr/>
              </p:nvSpPr>
              <p:spPr>
                <a:xfrm rot="5400000">
                  <a:off x="6014597" y="1842335"/>
                  <a:ext cx="640727" cy="1517358"/>
                </a:xfrm>
                <a:custGeom>
                  <a:avLst/>
                  <a:gdLst>
                    <a:gd name="connsiteX0" fmla="*/ 0 w 640727"/>
                    <a:gd name="connsiteY0" fmla="*/ 979757 h 979757"/>
                    <a:gd name="connsiteX1" fmla="*/ 0 w 640727"/>
                    <a:gd name="connsiteY1" fmla="*/ 0 h 979757"/>
                    <a:gd name="connsiteX2" fmla="*/ 640727 w 640727"/>
                    <a:gd name="connsiteY2" fmla="*/ 0 h 979757"/>
                    <a:gd name="connsiteX3" fmla="*/ 640727 w 640727"/>
                    <a:gd name="connsiteY3" fmla="*/ 979757 h 979757"/>
                    <a:gd name="connsiteX4" fmla="*/ 0 w 640727"/>
                    <a:gd name="connsiteY4" fmla="*/ 979757 h 97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0727" h="979757">
                      <a:moveTo>
                        <a:pt x="0" y="979757"/>
                      </a:moveTo>
                      <a:lnTo>
                        <a:pt x="0" y="0"/>
                      </a:lnTo>
                      <a:lnTo>
                        <a:pt x="640727" y="0"/>
                      </a:lnTo>
                      <a:lnTo>
                        <a:pt x="640727" y="979757"/>
                      </a:lnTo>
                      <a:lnTo>
                        <a:pt x="0" y="979757"/>
                      </a:lnTo>
                      <a:close/>
                    </a:path>
                  </a:pathLst>
                </a:custGeom>
                <a:grpFill/>
                <a:ln w="15875">
                  <a:solidFill>
                    <a:srgbClr val="3F2B9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94" name="TextBox 10293">
                  <a:extLst>
                    <a:ext uri="{FF2B5EF4-FFF2-40B4-BE49-F238E27FC236}">
                      <a16:creationId xmlns:a16="http://schemas.microsoft.com/office/drawing/2014/main" id="{4EA137E7-1096-B9D6-7F28-690838237E5B}"/>
                    </a:ext>
                  </a:extLst>
                </p:cNvPr>
                <p:cNvSpPr txBox="1"/>
                <p:nvPr/>
              </p:nvSpPr>
              <p:spPr>
                <a:xfrm>
                  <a:off x="5576282" y="2462515"/>
                  <a:ext cx="1472718" cy="276951"/>
                </a:xfrm>
                <a:prstGeom prst="rect">
                  <a:avLst/>
                </a:prstGeom>
                <a:grpFill/>
                <a:ln w="15875">
                  <a:solidFill>
                    <a:srgbClr val="3F2B96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1200" dirty="0" err="1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ServoLoad_X_max</a:t>
                  </a:r>
                  <a:endPara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81" name="그룹 10280">
                <a:extLst>
                  <a:ext uri="{FF2B5EF4-FFF2-40B4-BE49-F238E27FC236}">
                    <a16:creationId xmlns:a16="http://schemas.microsoft.com/office/drawing/2014/main" id="{A28639D6-31D7-C906-EF65-90621AB98DC7}"/>
                  </a:ext>
                </a:extLst>
              </p:cNvPr>
              <p:cNvGrpSpPr/>
              <p:nvPr/>
            </p:nvGrpSpPr>
            <p:grpSpPr>
              <a:xfrm>
                <a:off x="5581363" y="3066857"/>
                <a:ext cx="1517356" cy="643449"/>
                <a:chOff x="5576283" y="3066857"/>
                <a:chExt cx="1517356" cy="643449"/>
              </a:xfrm>
              <a:solidFill>
                <a:srgbClr val="3F2B96"/>
              </a:solidFill>
              <a:effectLst/>
            </p:grpSpPr>
            <p:sp>
              <p:nvSpPr>
                <p:cNvPr id="10291" name="자유형: 도형 10290">
                  <a:extLst>
                    <a:ext uri="{FF2B5EF4-FFF2-40B4-BE49-F238E27FC236}">
                      <a16:creationId xmlns:a16="http://schemas.microsoft.com/office/drawing/2014/main" id="{0D999D68-E46F-8731-635B-553AC6AC1EEC}"/>
                    </a:ext>
                  </a:extLst>
                </p:cNvPr>
                <p:cNvSpPr/>
                <p:nvPr/>
              </p:nvSpPr>
              <p:spPr>
                <a:xfrm rot="5400000">
                  <a:off x="6014597" y="2628543"/>
                  <a:ext cx="640727" cy="1517356"/>
                </a:xfrm>
                <a:custGeom>
                  <a:avLst/>
                  <a:gdLst>
                    <a:gd name="connsiteX0" fmla="*/ 0 w 640727"/>
                    <a:gd name="connsiteY0" fmla="*/ 979757 h 979757"/>
                    <a:gd name="connsiteX1" fmla="*/ 0 w 640727"/>
                    <a:gd name="connsiteY1" fmla="*/ 0 h 979757"/>
                    <a:gd name="connsiteX2" fmla="*/ 640727 w 640727"/>
                    <a:gd name="connsiteY2" fmla="*/ 0 h 979757"/>
                    <a:gd name="connsiteX3" fmla="*/ 640727 w 640727"/>
                    <a:gd name="connsiteY3" fmla="*/ 979757 h 979757"/>
                    <a:gd name="connsiteX4" fmla="*/ 0 w 640727"/>
                    <a:gd name="connsiteY4" fmla="*/ 979757 h 97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0727" h="979757">
                      <a:moveTo>
                        <a:pt x="0" y="979757"/>
                      </a:moveTo>
                      <a:lnTo>
                        <a:pt x="0" y="0"/>
                      </a:lnTo>
                      <a:lnTo>
                        <a:pt x="640727" y="0"/>
                      </a:lnTo>
                      <a:lnTo>
                        <a:pt x="640727" y="979757"/>
                      </a:lnTo>
                      <a:lnTo>
                        <a:pt x="0" y="979757"/>
                      </a:lnTo>
                      <a:close/>
                    </a:path>
                  </a:pathLst>
                </a:custGeom>
                <a:grpFill/>
                <a:ln w="15875">
                  <a:solidFill>
                    <a:srgbClr val="3F2B9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92" name="TextBox 10291">
                  <a:extLst>
                    <a:ext uri="{FF2B5EF4-FFF2-40B4-BE49-F238E27FC236}">
                      <a16:creationId xmlns:a16="http://schemas.microsoft.com/office/drawing/2014/main" id="{8FE5E0FA-A0D4-3928-7C42-FBFB4EC5EDEE}"/>
                    </a:ext>
                  </a:extLst>
                </p:cNvPr>
                <p:cNvSpPr txBox="1"/>
                <p:nvPr/>
              </p:nvSpPr>
              <p:spPr>
                <a:xfrm>
                  <a:off x="5688493" y="3248720"/>
                  <a:ext cx="1360506" cy="461586"/>
                </a:xfrm>
                <a:prstGeom prst="rect">
                  <a:avLst/>
                </a:prstGeom>
                <a:grpFill/>
                <a:ln w="15875">
                  <a:solidFill>
                    <a:srgbClr val="3F2B96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1200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SurvoCurrent_Z3</a:t>
                  </a:r>
                </a:p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1200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_max</a:t>
                  </a:r>
                  <a:endPara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82" name="그룹 10281">
                <a:extLst>
                  <a:ext uri="{FF2B5EF4-FFF2-40B4-BE49-F238E27FC236}">
                    <a16:creationId xmlns:a16="http://schemas.microsoft.com/office/drawing/2014/main" id="{175C030A-E890-8654-4F6E-187313AB04EE}"/>
                  </a:ext>
                </a:extLst>
              </p:cNvPr>
              <p:cNvGrpSpPr/>
              <p:nvPr/>
            </p:nvGrpSpPr>
            <p:grpSpPr>
              <a:xfrm>
                <a:off x="5581362" y="3875809"/>
                <a:ext cx="1517355" cy="640726"/>
                <a:chOff x="5576282" y="3875809"/>
                <a:chExt cx="1517355" cy="640726"/>
              </a:xfrm>
              <a:solidFill>
                <a:srgbClr val="3F2B96"/>
              </a:solidFill>
              <a:effectLst/>
            </p:grpSpPr>
            <p:sp>
              <p:nvSpPr>
                <p:cNvPr id="10289" name="자유형: 도형 10288">
                  <a:extLst>
                    <a:ext uri="{FF2B5EF4-FFF2-40B4-BE49-F238E27FC236}">
                      <a16:creationId xmlns:a16="http://schemas.microsoft.com/office/drawing/2014/main" id="{E822F626-3D8C-19A4-A006-D29B4B0C25B2}"/>
                    </a:ext>
                  </a:extLst>
                </p:cNvPr>
                <p:cNvSpPr/>
                <p:nvPr/>
              </p:nvSpPr>
              <p:spPr>
                <a:xfrm rot="5400000">
                  <a:off x="6014597" y="3437494"/>
                  <a:ext cx="640726" cy="1517355"/>
                </a:xfrm>
                <a:custGeom>
                  <a:avLst/>
                  <a:gdLst>
                    <a:gd name="connsiteX0" fmla="*/ 0 w 640726"/>
                    <a:gd name="connsiteY0" fmla="*/ 979757 h 979757"/>
                    <a:gd name="connsiteX1" fmla="*/ 0 w 640726"/>
                    <a:gd name="connsiteY1" fmla="*/ 0 h 979757"/>
                    <a:gd name="connsiteX2" fmla="*/ 640726 w 640726"/>
                    <a:gd name="connsiteY2" fmla="*/ 0 h 979757"/>
                    <a:gd name="connsiteX3" fmla="*/ 640726 w 640726"/>
                    <a:gd name="connsiteY3" fmla="*/ 979757 h 979757"/>
                    <a:gd name="connsiteX4" fmla="*/ 0 w 640726"/>
                    <a:gd name="connsiteY4" fmla="*/ 979757 h 97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0726" h="979757">
                      <a:moveTo>
                        <a:pt x="0" y="979757"/>
                      </a:moveTo>
                      <a:lnTo>
                        <a:pt x="0" y="0"/>
                      </a:lnTo>
                      <a:lnTo>
                        <a:pt x="640726" y="0"/>
                      </a:lnTo>
                      <a:lnTo>
                        <a:pt x="640726" y="979757"/>
                      </a:lnTo>
                      <a:lnTo>
                        <a:pt x="0" y="979757"/>
                      </a:lnTo>
                      <a:close/>
                    </a:path>
                  </a:pathLst>
                </a:custGeom>
                <a:grpFill/>
                <a:ln w="15875">
                  <a:solidFill>
                    <a:srgbClr val="3F2B9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90" name="TextBox 10289">
                  <a:extLst>
                    <a:ext uri="{FF2B5EF4-FFF2-40B4-BE49-F238E27FC236}">
                      <a16:creationId xmlns:a16="http://schemas.microsoft.com/office/drawing/2014/main" id="{F2793E12-EE11-FDE2-6A1B-D3E81559BBDD}"/>
                    </a:ext>
                  </a:extLst>
                </p:cNvPr>
                <p:cNvSpPr txBox="1"/>
                <p:nvPr/>
              </p:nvSpPr>
              <p:spPr>
                <a:xfrm>
                  <a:off x="5629037" y="4052402"/>
                  <a:ext cx="1405139" cy="461586"/>
                </a:xfrm>
                <a:prstGeom prst="rect">
                  <a:avLst/>
                </a:prstGeom>
                <a:grpFill/>
                <a:ln w="15875">
                  <a:solidFill>
                    <a:srgbClr val="3F2B96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1200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SurvoCurrent_Z3</a:t>
                  </a:r>
                </a:p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1200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_std</a:t>
                  </a:r>
                  <a:endPara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83" name="그룹 10282">
                <a:extLst>
                  <a:ext uri="{FF2B5EF4-FFF2-40B4-BE49-F238E27FC236}">
                    <a16:creationId xmlns:a16="http://schemas.microsoft.com/office/drawing/2014/main" id="{87162959-79DB-1C92-4C9D-B8E182868999}"/>
                  </a:ext>
                </a:extLst>
              </p:cNvPr>
              <p:cNvGrpSpPr/>
              <p:nvPr/>
            </p:nvGrpSpPr>
            <p:grpSpPr>
              <a:xfrm>
                <a:off x="5581360" y="4684758"/>
                <a:ext cx="1517352" cy="640727"/>
                <a:chOff x="5576280" y="4684758"/>
                <a:chExt cx="1517352" cy="640727"/>
              </a:xfrm>
              <a:solidFill>
                <a:srgbClr val="3F2B96"/>
              </a:solidFill>
              <a:effectLst/>
            </p:grpSpPr>
            <p:sp>
              <p:nvSpPr>
                <p:cNvPr id="10287" name="자유형: 도형 10286">
                  <a:extLst>
                    <a:ext uri="{FF2B5EF4-FFF2-40B4-BE49-F238E27FC236}">
                      <a16:creationId xmlns:a16="http://schemas.microsoft.com/office/drawing/2014/main" id="{58736DC2-B5C3-C62D-D1BE-B9626050E2E7}"/>
                    </a:ext>
                  </a:extLst>
                </p:cNvPr>
                <p:cNvSpPr/>
                <p:nvPr/>
              </p:nvSpPr>
              <p:spPr>
                <a:xfrm rot="5400000">
                  <a:off x="6014592" y="4246446"/>
                  <a:ext cx="640727" cy="1517352"/>
                </a:xfrm>
                <a:custGeom>
                  <a:avLst/>
                  <a:gdLst>
                    <a:gd name="connsiteX0" fmla="*/ 0 w 640727"/>
                    <a:gd name="connsiteY0" fmla="*/ 979757 h 979757"/>
                    <a:gd name="connsiteX1" fmla="*/ 0 w 640727"/>
                    <a:gd name="connsiteY1" fmla="*/ 0 h 979757"/>
                    <a:gd name="connsiteX2" fmla="*/ 640727 w 640727"/>
                    <a:gd name="connsiteY2" fmla="*/ 0 h 979757"/>
                    <a:gd name="connsiteX3" fmla="*/ 640727 w 640727"/>
                    <a:gd name="connsiteY3" fmla="*/ 979757 h 979757"/>
                    <a:gd name="connsiteX4" fmla="*/ 0 w 640727"/>
                    <a:gd name="connsiteY4" fmla="*/ 979757 h 97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0727" h="979757">
                      <a:moveTo>
                        <a:pt x="0" y="979757"/>
                      </a:moveTo>
                      <a:lnTo>
                        <a:pt x="0" y="0"/>
                      </a:lnTo>
                      <a:lnTo>
                        <a:pt x="640727" y="0"/>
                      </a:lnTo>
                      <a:lnTo>
                        <a:pt x="640727" y="979757"/>
                      </a:lnTo>
                      <a:lnTo>
                        <a:pt x="0" y="979757"/>
                      </a:lnTo>
                      <a:close/>
                    </a:path>
                  </a:pathLst>
                </a:custGeom>
                <a:grpFill/>
                <a:ln w="15875">
                  <a:solidFill>
                    <a:srgbClr val="3F2B9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88" name="TextBox 10287">
                  <a:extLst>
                    <a:ext uri="{FF2B5EF4-FFF2-40B4-BE49-F238E27FC236}">
                      <a16:creationId xmlns:a16="http://schemas.microsoft.com/office/drawing/2014/main" id="{2B6F98FF-DB28-B9A7-9811-D1252DED6209}"/>
                    </a:ext>
                  </a:extLst>
                </p:cNvPr>
                <p:cNvSpPr txBox="1"/>
                <p:nvPr/>
              </p:nvSpPr>
              <p:spPr>
                <a:xfrm>
                  <a:off x="5629037" y="4866670"/>
                  <a:ext cx="1425714" cy="276951"/>
                </a:xfrm>
                <a:prstGeom prst="rect">
                  <a:avLst/>
                </a:prstGeom>
                <a:grpFill/>
                <a:ln w="15875">
                  <a:solidFill>
                    <a:srgbClr val="3F2B96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1200" dirty="0" err="1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SpindleSpeed_max</a:t>
                  </a:r>
                  <a:endParaRPr lang="ko-KR" altLang="en-US" sz="12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270" name="직사각형 10269">
              <a:extLst>
                <a:ext uri="{FF2B5EF4-FFF2-40B4-BE49-F238E27FC236}">
                  <a16:creationId xmlns:a16="http://schemas.microsoft.com/office/drawing/2014/main" id="{CCD13296-91DF-D70C-0E12-DF1FD9E6DD1C}"/>
                </a:ext>
              </a:extLst>
            </p:cNvPr>
            <p:cNvSpPr/>
            <p:nvPr/>
          </p:nvSpPr>
          <p:spPr>
            <a:xfrm>
              <a:off x="2418735" y="2204292"/>
              <a:ext cx="3482003" cy="388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 err="1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서보</a:t>
              </a:r>
              <a:r>
                <a:rPr lang="ko-KR" altLang="en-US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X</a:t>
              </a:r>
              <a:r>
                <a:rPr lang="ko-KR" altLang="en-US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축 부하 최댓값</a:t>
              </a:r>
            </a:p>
          </p:txBody>
        </p:sp>
        <p:sp>
          <p:nvSpPr>
            <p:cNvPr id="10271" name="직사각형 10270">
              <a:extLst>
                <a:ext uri="{FF2B5EF4-FFF2-40B4-BE49-F238E27FC236}">
                  <a16:creationId xmlns:a16="http://schemas.microsoft.com/office/drawing/2014/main" id="{79F230B2-1F97-7C82-A175-8ABFEEA2435F}"/>
                </a:ext>
              </a:extLst>
            </p:cNvPr>
            <p:cNvSpPr/>
            <p:nvPr/>
          </p:nvSpPr>
          <p:spPr>
            <a:xfrm>
              <a:off x="2706999" y="2964706"/>
              <a:ext cx="2905474" cy="388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 err="1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서보</a:t>
              </a:r>
              <a:r>
                <a:rPr lang="ko-KR" altLang="en-US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Z</a:t>
              </a:r>
              <a:r>
                <a:rPr lang="ko-KR" altLang="en-US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축 전류 최댓값</a:t>
              </a:r>
              <a:r>
                <a:rPr lang="en-US" altLang="ko-KR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3</a:t>
              </a:r>
              <a:endPara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0272" name="직사각형 10271">
              <a:extLst>
                <a:ext uri="{FF2B5EF4-FFF2-40B4-BE49-F238E27FC236}">
                  <a16:creationId xmlns:a16="http://schemas.microsoft.com/office/drawing/2014/main" id="{ED454BD0-7B23-6735-3C7A-B8FE7ADCAC9F}"/>
                </a:ext>
              </a:extLst>
            </p:cNvPr>
            <p:cNvSpPr/>
            <p:nvPr/>
          </p:nvSpPr>
          <p:spPr>
            <a:xfrm>
              <a:off x="2497394" y="3774329"/>
              <a:ext cx="3331906" cy="388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 err="1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서보</a:t>
              </a:r>
              <a:r>
                <a:rPr lang="ko-KR" altLang="en-US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Z</a:t>
              </a:r>
              <a:r>
                <a:rPr lang="ko-KR" altLang="en-US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축 전류 표준편차</a:t>
              </a:r>
              <a:r>
                <a:rPr lang="en-US" altLang="ko-KR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3</a:t>
              </a:r>
              <a:endPara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0273" name="직사각형 10272">
              <a:extLst>
                <a:ext uri="{FF2B5EF4-FFF2-40B4-BE49-F238E27FC236}">
                  <a16:creationId xmlns:a16="http://schemas.microsoft.com/office/drawing/2014/main" id="{8E2DB86E-DBA2-8D26-766E-636DC5D85A92}"/>
                </a:ext>
              </a:extLst>
            </p:cNvPr>
            <p:cNvSpPr/>
            <p:nvPr/>
          </p:nvSpPr>
          <p:spPr>
            <a:xfrm>
              <a:off x="2497394" y="4588717"/>
              <a:ext cx="3403344" cy="388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스핀들 회전속도 최댓값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73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BBA064DF-83E5-7C29-8E6C-55AB5B4D46E1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61EF2D-71AB-5AF4-9941-17092F96A73C}"/>
              </a:ext>
            </a:extLst>
          </p:cNvPr>
          <p:cNvSpPr txBox="1"/>
          <p:nvPr/>
        </p:nvSpPr>
        <p:spPr>
          <a:xfrm>
            <a:off x="7189404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F5DABD-8B28-67BC-13F4-2B9986A226C0}"/>
              </a:ext>
            </a:extLst>
          </p:cNvPr>
          <p:cNvSpPr txBox="1"/>
          <p:nvPr/>
        </p:nvSpPr>
        <p:spPr>
          <a:xfrm>
            <a:off x="8847875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A4761B-E4DC-C7A3-9C3B-1F19A934FB7E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3D2C21-2A5A-0CB4-215F-59029BDF8907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grpSp>
        <p:nvGrpSpPr>
          <p:cNvPr id="10247" name="그룹 2">
            <a:extLst>
              <a:ext uri="{FF2B5EF4-FFF2-40B4-BE49-F238E27FC236}">
                <a16:creationId xmlns:a16="http://schemas.microsoft.com/office/drawing/2014/main" id="{7ABC6BC1-ED63-5A0B-23D2-74A1BC97249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D7D0D8-E8B7-BF67-DB58-C454A3A9A4A9}"/>
                </a:ext>
              </a:extLst>
            </p:cNvPr>
            <p:cNvSpPr/>
            <p:nvPr/>
          </p:nvSpPr>
          <p:spPr>
            <a:xfrm>
              <a:off x="1" y="0"/>
              <a:ext cx="12192000" cy="954108"/>
            </a:xfrm>
            <a:prstGeom prst="rect">
              <a:avLst/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73DF7D-3ECF-6A88-14EF-FFA2B67BE67C}"/>
                </a:ext>
              </a:extLst>
            </p:cNvPr>
            <p:cNvSpPr txBox="1"/>
            <p:nvPr/>
          </p:nvSpPr>
          <p:spPr>
            <a:xfrm>
              <a:off x="144998" y="52204"/>
              <a:ext cx="1794081" cy="8310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 EDA</a:t>
              </a:r>
              <a:endPara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0812BC9-AAC1-916C-D4A9-79D47099B875}"/>
              </a:ext>
            </a:extLst>
          </p:cNvPr>
          <p:cNvSpPr txBox="1"/>
          <p:nvPr/>
        </p:nvSpPr>
        <p:spPr>
          <a:xfrm>
            <a:off x="8813997" y="2062748"/>
            <a:ext cx="1103187" cy="424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결과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43B490-C3F2-5334-0CDE-35763DD3122D}"/>
              </a:ext>
            </a:extLst>
          </p:cNvPr>
          <p:cNvSpPr/>
          <p:nvPr/>
        </p:nvSpPr>
        <p:spPr>
          <a:xfrm>
            <a:off x="538404" y="1182549"/>
            <a:ext cx="11115190" cy="1090004"/>
          </a:xfrm>
          <a:prstGeom prst="roundRect">
            <a:avLst>
              <a:gd name="adj" fmla="val 11270"/>
            </a:avLst>
          </a:prstGeom>
          <a:solidFill>
            <a:schemeClr val="bg1"/>
          </a:solidFill>
          <a:ln>
            <a:solidFill>
              <a:srgbClr val="3F2B96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이상치 감지 및 제거</a:t>
            </a:r>
            <a:endParaRPr lang="en-US" altLang="ko-KR" sz="1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양품 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불량품 집단 간의 평균비교 검정으로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선택된 변수들의 이상치 확인</a:t>
            </a:r>
            <a:endParaRPr lang="en-US" altLang="ko-KR" sz="12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=&gt;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두 집단으로 나누어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박스플랏을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확인하여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사분위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수 기준의 이상치로 생각되는 포인트들이 확인하였다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그러나  이상치라고 말할만한 충분한 근거를 갖지 못해서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제거하지 않았다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0DF139-D83B-1FD3-8391-08D0280CA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26"/>
          <a:stretch/>
        </p:blipFill>
        <p:spPr>
          <a:xfrm>
            <a:off x="6217741" y="2487480"/>
            <a:ext cx="5260268" cy="26492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0818AD-02F8-30DA-E00D-B24505012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475"/>
          <a:stretch/>
        </p:blipFill>
        <p:spPr>
          <a:xfrm>
            <a:off x="538404" y="2487480"/>
            <a:ext cx="5260268" cy="40403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0AFFE1A0-D723-3D4C-9F72-5AC34CF2058C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8F01D1-9E18-A922-C914-24D4C341135C}"/>
              </a:ext>
            </a:extLst>
          </p:cNvPr>
          <p:cNvSpPr txBox="1"/>
          <p:nvPr/>
        </p:nvSpPr>
        <p:spPr>
          <a:xfrm>
            <a:off x="7189404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C3303E-BDF6-6A2E-300C-90B8FE215DD0}"/>
              </a:ext>
            </a:extLst>
          </p:cNvPr>
          <p:cNvSpPr txBox="1"/>
          <p:nvPr/>
        </p:nvSpPr>
        <p:spPr>
          <a:xfrm>
            <a:off x="8847875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AB28D5-A18C-3513-56BA-2E2B3BD15A6B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3A13E6-37A8-B7BC-B013-D97AB64F7DB2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D916B-D831-7CF6-C0CD-634B0D146FFF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46833-841A-DFCA-C52F-47157EBBB6F9}"/>
              </a:ext>
            </a:extLst>
          </p:cNvPr>
          <p:cNvSpPr txBox="1"/>
          <p:nvPr/>
        </p:nvSpPr>
        <p:spPr>
          <a:xfrm>
            <a:off x="7189404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C5CD4-1F7C-3CAD-E757-40EBFE57B78B}"/>
              </a:ext>
            </a:extLst>
          </p:cNvPr>
          <p:cNvSpPr txBox="1"/>
          <p:nvPr/>
        </p:nvSpPr>
        <p:spPr>
          <a:xfrm>
            <a:off x="8847875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E6A5F-764E-6D4B-1BF2-6A14D3A3DCD8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32743-4248-624B-0D64-4FDB90913D10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grpSp>
        <p:nvGrpSpPr>
          <p:cNvPr id="19468" name="그룹 8">
            <a:extLst>
              <a:ext uri="{FF2B5EF4-FFF2-40B4-BE49-F238E27FC236}">
                <a16:creationId xmlns:a16="http://schemas.microsoft.com/office/drawing/2014/main" id="{859FD6D9-E9CE-2D87-175F-1E715EADE46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5E6E0CD-1F91-2948-A66B-C2F98B704038}"/>
                </a:ext>
              </a:extLst>
            </p:cNvPr>
            <p:cNvSpPr/>
            <p:nvPr/>
          </p:nvSpPr>
          <p:spPr>
            <a:xfrm>
              <a:off x="1" y="0"/>
              <a:ext cx="12192000" cy="954108"/>
            </a:xfrm>
            <a:prstGeom prst="rect">
              <a:avLst/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570C16-3FFF-6AA7-7698-B9DF79459460}"/>
                </a:ext>
              </a:extLst>
            </p:cNvPr>
            <p:cNvSpPr txBox="1"/>
            <p:nvPr/>
          </p:nvSpPr>
          <p:spPr>
            <a:xfrm>
              <a:off x="144998" y="52204"/>
              <a:ext cx="3757760" cy="8310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5. </a:t>
              </a:r>
              <a:r>
                <a:rPr lang="ko-KR" altLang="en-US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모델링 및 추론</a:t>
              </a:r>
              <a:endPara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9C1D14E-9B9B-90B8-A98A-F13A8EF0354B}"/>
              </a:ext>
            </a:extLst>
          </p:cNvPr>
          <p:cNvGrpSpPr/>
          <p:nvPr/>
        </p:nvGrpSpPr>
        <p:grpSpPr>
          <a:xfrm>
            <a:off x="1052791" y="2541918"/>
            <a:ext cx="10086417" cy="3375221"/>
            <a:chOff x="817632" y="1954175"/>
            <a:chExt cx="10562671" cy="350576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8EA6762-B50E-4E69-BE8B-3A0E6479FA30}"/>
                </a:ext>
              </a:extLst>
            </p:cNvPr>
            <p:cNvSpPr/>
            <p:nvPr/>
          </p:nvSpPr>
          <p:spPr>
            <a:xfrm>
              <a:off x="6138867" y="1954175"/>
              <a:ext cx="2534283" cy="3505766"/>
            </a:xfrm>
            <a:custGeom>
              <a:avLst/>
              <a:gdLst>
                <a:gd name="connsiteX0" fmla="*/ 0 w 2741342"/>
                <a:gd name="connsiteY0" fmla="*/ 0 h 3505766"/>
                <a:gd name="connsiteX1" fmla="*/ 2741342 w 2741342"/>
                <a:gd name="connsiteY1" fmla="*/ 0 h 3505766"/>
                <a:gd name="connsiteX2" fmla="*/ 2741342 w 2741342"/>
                <a:gd name="connsiteY2" fmla="*/ 3505766 h 3505766"/>
                <a:gd name="connsiteX3" fmla="*/ 0 w 2741342"/>
                <a:gd name="connsiteY3" fmla="*/ 3505766 h 3505766"/>
                <a:gd name="connsiteX4" fmla="*/ 0 w 2741342"/>
                <a:gd name="connsiteY4" fmla="*/ 2073621 h 3505766"/>
                <a:gd name="connsiteX5" fmla="*/ 272266 w 2741342"/>
                <a:gd name="connsiteY5" fmla="*/ 1752883 h 3505766"/>
                <a:gd name="connsiteX6" fmla="*/ 0 w 2741342"/>
                <a:gd name="connsiteY6" fmla="*/ 1432145 h 350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1342" h="3505766">
                  <a:moveTo>
                    <a:pt x="0" y="0"/>
                  </a:moveTo>
                  <a:lnTo>
                    <a:pt x="2741342" y="0"/>
                  </a:lnTo>
                  <a:lnTo>
                    <a:pt x="2741342" y="3505766"/>
                  </a:lnTo>
                  <a:lnTo>
                    <a:pt x="0" y="3505766"/>
                  </a:lnTo>
                  <a:lnTo>
                    <a:pt x="0" y="2073621"/>
                  </a:lnTo>
                  <a:lnTo>
                    <a:pt x="272266" y="1752883"/>
                  </a:lnTo>
                  <a:lnTo>
                    <a:pt x="0" y="1432145"/>
                  </a:lnTo>
                  <a:close/>
                </a:path>
              </a:pathLst>
            </a:custGeom>
            <a:solidFill>
              <a:srgbClr val="A8C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ko-KR" altLang="en-US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AB6A9110-C663-3C01-9712-947CFD9102EA}"/>
                </a:ext>
              </a:extLst>
            </p:cNvPr>
            <p:cNvSpPr/>
            <p:nvPr/>
          </p:nvSpPr>
          <p:spPr>
            <a:xfrm rot="5400000">
              <a:off x="8436023" y="3563917"/>
              <a:ext cx="674498" cy="286282"/>
            </a:xfrm>
            <a:prstGeom prst="triangle">
              <a:avLst/>
            </a:prstGeom>
            <a:solidFill>
              <a:srgbClr val="A8C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A6B6143-20E0-47E7-F5B0-4E2B9EDF7C5B}"/>
                </a:ext>
              </a:extLst>
            </p:cNvPr>
            <p:cNvSpPr/>
            <p:nvPr/>
          </p:nvSpPr>
          <p:spPr>
            <a:xfrm>
              <a:off x="3431713" y="1954175"/>
              <a:ext cx="2534283" cy="3505766"/>
            </a:xfrm>
            <a:custGeom>
              <a:avLst/>
              <a:gdLst>
                <a:gd name="connsiteX0" fmla="*/ 0 w 2741342"/>
                <a:gd name="connsiteY0" fmla="*/ 0 h 3505766"/>
                <a:gd name="connsiteX1" fmla="*/ 2741342 w 2741342"/>
                <a:gd name="connsiteY1" fmla="*/ 0 h 3505766"/>
                <a:gd name="connsiteX2" fmla="*/ 2741342 w 2741342"/>
                <a:gd name="connsiteY2" fmla="*/ 3505766 h 3505766"/>
                <a:gd name="connsiteX3" fmla="*/ 0 w 2741342"/>
                <a:gd name="connsiteY3" fmla="*/ 3505766 h 3505766"/>
                <a:gd name="connsiteX4" fmla="*/ 0 w 2741342"/>
                <a:gd name="connsiteY4" fmla="*/ 2073621 h 3505766"/>
                <a:gd name="connsiteX5" fmla="*/ 272266 w 2741342"/>
                <a:gd name="connsiteY5" fmla="*/ 1752883 h 3505766"/>
                <a:gd name="connsiteX6" fmla="*/ 0 w 2741342"/>
                <a:gd name="connsiteY6" fmla="*/ 1432145 h 350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1342" h="3505766">
                  <a:moveTo>
                    <a:pt x="0" y="0"/>
                  </a:moveTo>
                  <a:lnTo>
                    <a:pt x="2741342" y="0"/>
                  </a:lnTo>
                  <a:lnTo>
                    <a:pt x="2741342" y="3505766"/>
                  </a:lnTo>
                  <a:lnTo>
                    <a:pt x="0" y="3505766"/>
                  </a:lnTo>
                  <a:lnTo>
                    <a:pt x="0" y="2073621"/>
                  </a:lnTo>
                  <a:lnTo>
                    <a:pt x="272266" y="1752883"/>
                  </a:lnTo>
                  <a:lnTo>
                    <a:pt x="0" y="1432145"/>
                  </a:lnTo>
                  <a:close/>
                </a:path>
              </a:pathLst>
            </a:custGeom>
            <a:solidFill>
              <a:srgbClr val="3F2B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ABDE4950-31D7-0154-68E3-7FD597096356}"/>
                </a:ext>
              </a:extLst>
            </p:cNvPr>
            <p:cNvSpPr/>
            <p:nvPr/>
          </p:nvSpPr>
          <p:spPr>
            <a:xfrm rot="5400000">
              <a:off x="5751591" y="3563917"/>
              <a:ext cx="674498" cy="286282"/>
            </a:xfrm>
            <a:prstGeom prst="triangle">
              <a:avLst/>
            </a:prstGeom>
            <a:solidFill>
              <a:srgbClr val="3F2B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E8DBC5-B56B-C9A6-28E4-E6641015AF1B}"/>
                </a:ext>
              </a:extLst>
            </p:cNvPr>
            <p:cNvSpPr/>
            <p:nvPr/>
          </p:nvSpPr>
          <p:spPr>
            <a:xfrm>
              <a:off x="817632" y="1954175"/>
              <a:ext cx="2441210" cy="3505766"/>
            </a:xfrm>
            <a:prstGeom prst="rect">
              <a:avLst/>
            </a:prstGeom>
            <a:solidFill>
              <a:srgbClr val="A8C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79160D8-F1F0-FBEC-2982-2198EDAAAD72}"/>
                </a:ext>
              </a:extLst>
            </p:cNvPr>
            <p:cNvSpPr/>
            <p:nvPr/>
          </p:nvSpPr>
          <p:spPr>
            <a:xfrm rot="5400000">
              <a:off x="3028381" y="3568933"/>
              <a:ext cx="674498" cy="276250"/>
            </a:xfrm>
            <a:prstGeom prst="triangle">
              <a:avLst/>
            </a:prstGeom>
            <a:solidFill>
              <a:srgbClr val="A8C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E6F66D-DFA8-2E31-B705-607D38EC23FA}"/>
                </a:ext>
              </a:extLst>
            </p:cNvPr>
            <p:cNvSpPr txBox="1"/>
            <p:nvPr/>
          </p:nvSpPr>
          <p:spPr>
            <a:xfrm>
              <a:off x="1291945" y="2560097"/>
              <a:ext cx="1463863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독립변수</a:t>
              </a:r>
              <a:r>
                <a:rPr lang="en-US" altLang="ko-KR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, 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종속변수 분리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5B5460B-FAF0-D025-DFBA-555667AC252F}"/>
                </a:ext>
              </a:extLst>
            </p:cNvPr>
            <p:cNvCxnSpPr>
              <a:cxnSpLocks/>
            </p:cNvCxnSpPr>
            <p:nvPr/>
          </p:nvCxnSpPr>
          <p:spPr>
            <a:xfrm>
              <a:off x="1413766" y="3707058"/>
              <a:ext cx="12768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8EF310-4CBC-8855-01C3-446CE09FCC50}"/>
                </a:ext>
              </a:extLst>
            </p:cNvPr>
            <p:cNvSpPr txBox="1"/>
            <p:nvPr/>
          </p:nvSpPr>
          <p:spPr>
            <a:xfrm>
              <a:off x="949703" y="4195028"/>
              <a:ext cx="21483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셋에서 독립변수와</a:t>
              </a:r>
              <a:endParaRPr lang="en-US" altLang="ko-KR" sz="15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종속변수를 분리</a:t>
              </a:r>
              <a:endParaRPr lang="en-US" altLang="ko-KR" sz="15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6285EF-2A1A-254B-9F76-D79EB486C512}"/>
                </a:ext>
              </a:extLst>
            </p:cNvPr>
            <p:cNvSpPr txBox="1"/>
            <p:nvPr/>
          </p:nvSpPr>
          <p:spPr>
            <a:xfrm>
              <a:off x="3864747" y="2374311"/>
              <a:ext cx="1668213" cy="1089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Training</a:t>
              </a:r>
              <a:r>
                <a:rPr lang="ko-KR" altLang="en-US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Data,</a:t>
              </a:r>
              <a:r>
                <a:rPr lang="ko-KR" altLang="en-US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endPara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Test</a:t>
              </a:r>
              <a:r>
                <a:rPr lang="ko-KR" altLang="en-US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분할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E103C8F-5B01-816D-3630-B08E0F77EA20}"/>
                </a:ext>
              </a:extLst>
            </p:cNvPr>
            <p:cNvCxnSpPr>
              <a:cxnSpLocks/>
            </p:cNvCxnSpPr>
            <p:nvPr/>
          </p:nvCxnSpPr>
          <p:spPr>
            <a:xfrm>
              <a:off x="4060436" y="3728646"/>
              <a:ext cx="1276835" cy="0"/>
            </a:xfrm>
            <a:prstGeom prst="line">
              <a:avLst/>
            </a:prstGeom>
            <a:ln>
              <a:solidFill>
                <a:srgbClr val="B9B9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DADC3A-150F-91CF-B184-44A94CDA5E2A}"/>
                </a:ext>
              </a:extLst>
            </p:cNvPr>
            <p:cNvSpPr txBox="1"/>
            <p:nvPr/>
          </p:nvSpPr>
          <p:spPr>
            <a:xfrm>
              <a:off x="3531877" y="4195028"/>
              <a:ext cx="23150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Training, test</a:t>
              </a: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에 사용할</a:t>
              </a:r>
              <a:endParaRPr lang="en-US" altLang="ko-KR" sz="15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데이터를 </a:t>
              </a:r>
              <a:r>
                <a:rPr lang="en-US" altLang="ko-KR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8:2</a:t>
              </a: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의 비율로 분할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54893E-9CDF-E923-F785-56B3395BEA77}"/>
                </a:ext>
              </a:extLst>
            </p:cNvPr>
            <p:cNvSpPr txBox="1"/>
            <p:nvPr/>
          </p:nvSpPr>
          <p:spPr>
            <a:xfrm>
              <a:off x="6400584" y="2540510"/>
              <a:ext cx="2083327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정규화</a:t>
              </a:r>
              <a:endPara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Min-Max Scaling</a:t>
              </a:r>
              <a:endPara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F226D0A-016D-99A6-136E-34D4A83D0E9C}"/>
                </a:ext>
              </a:extLst>
            </p:cNvPr>
            <p:cNvCxnSpPr>
              <a:cxnSpLocks/>
            </p:cNvCxnSpPr>
            <p:nvPr/>
          </p:nvCxnSpPr>
          <p:spPr>
            <a:xfrm>
              <a:off x="6803831" y="3728646"/>
              <a:ext cx="12768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5ACFB1-BBD9-E484-DB9C-29EAC262E32D}"/>
                </a:ext>
              </a:extLst>
            </p:cNvPr>
            <p:cNvSpPr txBox="1"/>
            <p:nvPr/>
          </p:nvSpPr>
          <p:spPr>
            <a:xfrm>
              <a:off x="6475860" y="4195028"/>
              <a:ext cx="1932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이상치에 덜 민감한</a:t>
              </a:r>
              <a:endParaRPr lang="en-US" altLang="ko-KR" sz="15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Min-Max scaler </a:t>
              </a: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</a:t>
              </a: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FF42916-855A-BE6E-5BDC-9A413E842C08}"/>
                </a:ext>
              </a:extLst>
            </p:cNvPr>
            <p:cNvSpPr/>
            <p:nvPr/>
          </p:nvSpPr>
          <p:spPr>
            <a:xfrm>
              <a:off x="8846020" y="1954175"/>
              <a:ext cx="2534283" cy="3505766"/>
            </a:xfrm>
            <a:custGeom>
              <a:avLst/>
              <a:gdLst>
                <a:gd name="connsiteX0" fmla="*/ 0 w 2741342"/>
                <a:gd name="connsiteY0" fmla="*/ 0 h 3505766"/>
                <a:gd name="connsiteX1" fmla="*/ 2741342 w 2741342"/>
                <a:gd name="connsiteY1" fmla="*/ 0 h 3505766"/>
                <a:gd name="connsiteX2" fmla="*/ 2741342 w 2741342"/>
                <a:gd name="connsiteY2" fmla="*/ 3505766 h 3505766"/>
                <a:gd name="connsiteX3" fmla="*/ 0 w 2741342"/>
                <a:gd name="connsiteY3" fmla="*/ 3505766 h 3505766"/>
                <a:gd name="connsiteX4" fmla="*/ 0 w 2741342"/>
                <a:gd name="connsiteY4" fmla="*/ 2073621 h 3505766"/>
                <a:gd name="connsiteX5" fmla="*/ 272266 w 2741342"/>
                <a:gd name="connsiteY5" fmla="*/ 1752883 h 3505766"/>
                <a:gd name="connsiteX6" fmla="*/ 0 w 2741342"/>
                <a:gd name="connsiteY6" fmla="*/ 1432145 h 350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1342" h="3505766">
                  <a:moveTo>
                    <a:pt x="0" y="0"/>
                  </a:moveTo>
                  <a:lnTo>
                    <a:pt x="2741342" y="0"/>
                  </a:lnTo>
                  <a:lnTo>
                    <a:pt x="2741342" y="3505766"/>
                  </a:lnTo>
                  <a:lnTo>
                    <a:pt x="0" y="3505766"/>
                  </a:lnTo>
                  <a:lnTo>
                    <a:pt x="0" y="2073621"/>
                  </a:lnTo>
                  <a:lnTo>
                    <a:pt x="272266" y="1752883"/>
                  </a:lnTo>
                  <a:lnTo>
                    <a:pt x="0" y="1432145"/>
                  </a:lnTo>
                  <a:close/>
                </a:path>
              </a:pathLst>
            </a:custGeom>
            <a:solidFill>
              <a:srgbClr val="3F2B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B110EE-8686-1DF4-9381-DB416A5AC1FA}"/>
                </a:ext>
              </a:extLst>
            </p:cNvPr>
            <p:cNvSpPr txBox="1"/>
            <p:nvPr/>
          </p:nvSpPr>
          <p:spPr>
            <a:xfrm>
              <a:off x="9342587" y="2703905"/>
              <a:ext cx="1531189" cy="424732"/>
            </a:xfrm>
            <a:prstGeom prst="rect">
              <a:avLst/>
            </a:prstGeom>
            <a:solidFill>
              <a:srgbClr val="3F2B96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모델링 및 학습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9A94EB7-31EF-7674-62A1-E18877E70B0A}"/>
                </a:ext>
              </a:extLst>
            </p:cNvPr>
            <p:cNvCxnSpPr>
              <a:cxnSpLocks/>
            </p:cNvCxnSpPr>
            <p:nvPr/>
          </p:nvCxnSpPr>
          <p:spPr>
            <a:xfrm>
              <a:off x="9474745" y="3947322"/>
              <a:ext cx="1276835" cy="0"/>
            </a:xfrm>
            <a:prstGeom prst="line">
              <a:avLst/>
            </a:prstGeom>
            <a:solidFill>
              <a:srgbClr val="3F2B96"/>
            </a:solidFill>
            <a:ln>
              <a:solidFill>
                <a:srgbClr val="B9B9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DAEDED-A296-F2DE-EB47-AE5B460D3766}"/>
                </a:ext>
              </a:extLst>
            </p:cNvPr>
            <p:cNvSpPr txBox="1"/>
            <p:nvPr/>
          </p:nvSpPr>
          <p:spPr>
            <a:xfrm>
              <a:off x="9219796" y="4332115"/>
              <a:ext cx="1776769" cy="369332"/>
            </a:xfrm>
            <a:prstGeom prst="rect">
              <a:avLst/>
            </a:prstGeom>
            <a:solidFill>
              <a:srgbClr val="3F2B96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5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XGBoost</a:t>
              </a:r>
              <a:r>
                <a:rPr lang="en-US" altLang="ko-KR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모델 사용</a:t>
              </a:r>
            </a:p>
          </p:txBody>
        </p:sp>
      </p:grpSp>
      <p:sp>
        <p:nvSpPr>
          <p:cNvPr id="40" name="자유형: 도형 39" descr="ㅜ">
            <a:extLst>
              <a:ext uri="{FF2B5EF4-FFF2-40B4-BE49-F238E27FC236}">
                <a16:creationId xmlns:a16="http://schemas.microsoft.com/office/drawing/2014/main" id="{A6D31C8C-5628-0E8B-68D7-764E2A6B79F5}"/>
              </a:ext>
            </a:extLst>
          </p:cNvPr>
          <p:cNvSpPr/>
          <p:nvPr/>
        </p:nvSpPr>
        <p:spPr>
          <a:xfrm>
            <a:off x="825161" y="1422990"/>
            <a:ext cx="10541677" cy="771050"/>
          </a:xfrm>
          <a:custGeom>
            <a:avLst/>
            <a:gdLst>
              <a:gd name="connsiteX0" fmla="*/ 76508 w 6770156"/>
              <a:gd name="connsiteY0" fmla="*/ 0 h 773500"/>
              <a:gd name="connsiteX1" fmla="*/ 6693648 w 6770156"/>
              <a:gd name="connsiteY1" fmla="*/ 0 h 773500"/>
              <a:gd name="connsiteX2" fmla="*/ 6770156 w 6770156"/>
              <a:gd name="connsiteY2" fmla="*/ 76508 h 773500"/>
              <a:gd name="connsiteX3" fmla="*/ 6770156 w 6770156"/>
              <a:gd name="connsiteY3" fmla="*/ 602358 h 773500"/>
              <a:gd name="connsiteX4" fmla="*/ 6693648 w 6770156"/>
              <a:gd name="connsiteY4" fmla="*/ 678866 h 773500"/>
              <a:gd name="connsiteX5" fmla="*/ 3474563 w 6770156"/>
              <a:gd name="connsiteY5" fmla="*/ 678866 h 773500"/>
              <a:gd name="connsiteX6" fmla="*/ 3385079 w 6770156"/>
              <a:gd name="connsiteY6" fmla="*/ 773500 h 773500"/>
              <a:gd name="connsiteX7" fmla="*/ 3295596 w 6770156"/>
              <a:gd name="connsiteY7" fmla="*/ 678866 h 773500"/>
              <a:gd name="connsiteX8" fmla="*/ 76508 w 6770156"/>
              <a:gd name="connsiteY8" fmla="*/ 678866 h 773500"/>
              <a:gd name="connsiteX9" fmla="*/ 0 w 6770156"/>
              <a:gd name="connsiteY9" fmla="*/ 602358 h 773500"/>
              <a:gd name="connsiteX10" fmla="*/ 0 w 6770156"/>
              <a:gd name="connsiteY10" fmla="*/ 76508 h 773500"/>
              <a:gd name="connsiteX11" fmla="*/ 76508 w 6770156"/>
              <a:gd name="connsiteY11" fmla="*/ 0 h 77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70156" h="773500">
                <a:moveTo>
                  <a:pt x="76508" y="0"/>
                </a:moveTo>
                <a:lnTo>
                  <a:pt x="6693648" y="0"/>
                </a:lnTo>
                <a:cubicBezTo>
                  <a:pt x="6735902" y="0"/>
                  <a:pt x="6770156" y="34254"/>
                  <a:pt x="6770156" y="76508"/>
                </a:cubicBezTo>
                <a:lnTo>
                  <a:pt x="6770156" y="602358"/>
                </a:lnTo>
                <a:cubicBezTo>
                  <a:pt x="6770156" y="644612"/>
                  <a:pt x="6735902" y="678866"/>
                  <a:pt x="6693648" y="678866"/>
                </a:cubicBezTo>
                <a:lnTo>
                  <a:pt x="3474563" y="678866"/>
                </a:lnTo>
                <a:lnTo>
                  <a:pt x="3385079" y="773500"/>
                </a:lnTo>
                <a:lnTo>
                  <a:pt x="3295596" y="678866"/>
                </a:lnTo>
                <a:lnTo>
                  <a:pt x="76508" y="678866"/>
                </a:lnTo>
                <a:cubicBezTo>
                  <a:pt x="34254" y="678866"/>
                  <a:pt x="0" y="644612"/>
                  <a:pt x="0" y="602358"/>
                </a:cubicBezTo>
                <a:lnTo>
                  <a:pt x="0" y="76508"/>
                </a:lnTo>
                <a:cubicBezTo>
                  <a:pt x="0" y="34254"/>
                  <a:pt x="34254" y="0"/>
                  <a:pt x="76508" y="0"/>
                </a:cubicBezTo>
                <a:close/>
              </a:path>
            </a:pathLst>
          </a:custGeom>
          <a:solidFill>
            <a:srgbClr val="3F2B96">
              <a:alpha val="9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FE3C35-BC7E-9B96-D70A-0648152DCF7B}"/>
              </a:ext>
            </a:extLst>
          </p:cNvPr>
          <p:cNvSpPr txBox="1"/>
          <p:nvPr/>
        </p:nvSpPr>
        <p:spPr>
          <a:xfrm>
            <a:off x="5104427" y="1423874"/>
            <a:ext cx="1972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모델링 과정</a:t>
            </a:r>
          </a:p>
        </p:txBody>
      </p:sp>
    </p:spTree>
    <p:extLst>
      <p:ext uri="{BB962C8B-B14F-4D97-AF65-F5344CB8AC3E}">
        <p14:creationId xmlns:p14="http://schemas.microsoft.com/office/powerpoint/2010/main" val="83278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0AFFE1A0-D723-3D4C-9F72-5AC34CF2058C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8F01D1-9E18-A922-C914-24D4C341135C}"/>
              </a:ext>
            </a:extLst>
          </p:cNvPr>
          <p:cNvSpPr txBox="1"/>
          <p:nvPr/>
        </p:nvSpPr>
        <p:spPr>
          <a:xfrm>
            <a:off x="7189404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C3303E-BDF6-6A2E-300C-90B8FE215DD0}"/>
              </a:ext>
            </a:extLst>
          </p:cNvPr>
          <p:cNvSpPr txBox="1"/>
          <p:nvPr/>
        </p:nvSpPr>
        <p:spPr>
          <a:xfrm>
            <a:off x="8847875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AB28D5-A18C-3513-56BA-2E2B3BD15A6B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3A13E6-37A8-B7BC-B013-D97AB64F7DB2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D916B-D831-7CF6-C0CD-634B0D146FFF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46833-841A-DFCA-C52F-47157EBBB6F9}"/>
              </a:ext>
            </a:extLst>
          </p:cNvPr>
          <p:cNvSpPr txBox="1"/>
          <p:nvPr/>
        </p:nvSpPr>
        <p:spPr>
          <a:xfrm>
            <a:off x="7189404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C5CD4-1F7C-3CAD-E757-40EBFE57B78B}"/>
              </a:ext>
            </a:extLst>
          </p:cNvPr>
          <p:cNvSpPr txBox="1"/>
          <p:nvPr/>
        </p:nvSpPr>
        <p:spPr>
          <a:xfrm>
            <a:off x="8847875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E6A5F-764E-6D4B-1BF2-6A14D3A3DCD8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32743-4248-624B-0D64-4FDB90913D10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grpSp>
        <p:nvGrpSpPr>
          <p:cNvPr id="19468" name="그룹 8">
            <a:extLst>
              <a:ext uri="{FF2B5EF4-FFF2-40B4-BE49-F238E27FC236}">
                <a16:creationId xmlns:a16="http://schemas.microsoft.com/office/drawing/2014/main" id="{859FD6D9-E9CE-2D87-175F-1E715EADE46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5E6E0CD-1F91-2948-A66B-C2F98B704038}"/>
                </a:ext>
              </a:extLst>
            </p:cNvPr>
            <p:cNvSpPr/>
            <p:nvPr/>
          </p:nvSpPr>
          <p:spPr>
            <a:xfrm>
              <a:off x="1" y="0"/>
              <a:ext cx="12192000" cy="954108"/>
            </a:xfrm>
            <a:prstGeom prst="rect">
              <a:avLst/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570C16-3FFF-6AA7-7698-B9DF79459460}"/>
                </a:ext>
              </a:extLst>
            </p:cNvPr>
            <p:cNvSpPr txBox="1"/>
            <p:nvPr/>
          </p:nvSpPr>
          <p:spPr>
            <a:xfrm>
              <a:off x="144998" y="52204"/>
              <a:ext cx="3757760" cy="8310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5. </a:t>
              </a:r>
              <a:r>
                <a:rPr lang="ko-KR" altLang="en-US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모델링 및 추론</a:t>
              </a:r>
              <a:endPara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029877-ABEB-737B-C395-3BC1D2A1E7D3}"/>
              </a:ext>
            </a:extLst>
          </p:cNvPr>
          <p:cNvSpPr/>
          <p:nvPr/>
        </p:nvSpPr>
        <p:spPr>
          <a:xfrm>
            <a:off x="487363" y="1406525"/>
            <a:ext cx="11212512" cy="2385546"/>
          </a:xfrm>
          <a:prstGeom prst="roundRect">
            <a:avLst>
              <a:gd name="adj" fmla="val 11270"/>
            </a:avLst>
          </a:prstGeom>
          <a:solidFill>
            <a:schemeClr val="bg1"/>
          </a:solidFill>
          <a:ln>
            <a:solidFill>
              <a:srgbClr val="3F2B96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모델링 </a:t>
            </a: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1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XGBoost</a:t>
            </a:r>
            <a:endParaRPr lang="en-US" altLang="ko-KR" sz="1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en-US" altLang="ko-KR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XGBoost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기존 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Gradient Tree Boosting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알고리즘에 </a:t>
            </a:r>
            <a:r>
              <a:rPr lang="ko-KR" altLang="en-US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과적합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방지를 위한 기법이 추가된 지도학습 알고리즘이다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Kaggle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 경연에서 널리 사용되며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다양한 문제에 대해 높은 성능을 제공하는 강력하고 효과적인 기계학습 알고리즘</a:t>
            </a:r>
            <a:endParaRPr lang="en-US" altLang="ko-KR" sz="13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en-US" altLang="ko-KR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XGBoost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다음과 같은 특징을 가짐</a:t>
            </a:r>
            <a:endParaRPr lang="en-US" altLang="ko-KR" sz="13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1) </a:t>
            </a:r>
            <a:r>
              <a:rPr lang="ko-KR" altLang="en-US" sz="1200" b="1" dirty="0">
                <a:solidFill>
                  <a:schemeClr val="tx1"/>
                </a:solidFill>
                <a:latin typeface="Söhne"/>
              </a:rPr>
              <a:t>트리 기반 앙상블 학습 </a:t>
            </a:r>
            <a:r>
              <a:rPr lang="en-US" altLang="ko-KR" sz="1200" b="1" dirty="0">
                <a:solidFill>
                  <a:schemeClr val="tx1"/>
                </a:solidFill>
                <a:latin typeface="Söhne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여러 개의 결정 트리를 결합하여 강력한 예측 모델 형성</a:t>
            </a:r>
            <a:endParaRPr lang="en-US" altLang="ko-KR" sz="12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Söhne"/>
              </a:rPr>
              <a:t>        2) </a:t>
            </a:r>
            <a:r>
              <a:rPr lang="ko-KR" altLang="en-US" sz="1200" b="1" dirty="0" err="1">
                <a:solidFill>
                  <a:schemeClr val="tx1"/>
                </a:solidFill>
                <a:latin typeface="Söhne"/>
              </a:rPr>
              <a:t>그래디언트</a:t>
            </a:r>
            <a:r>
              <a:rPr lang="ko-KR" altLang="en-US" sz="12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Söhne"/>
              </a:rPr>
              <a:t>부스팅</a:t>
            </a:r>
            <a:r>
              <a:rPr lang="ko-KR" altLang="en-US" sz="12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Söhne"/>
              </a:rPr>
              <a:t>:  </a:t>
            </a:r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이진 트리의 예측 오차를 최소화하는 새로운 트리를 만들어 나감으로써 모델 성능 향성</a:t>
            </a:r>
            <a:endParaRPr lang="en-US" altLang="ko-KR" sz="12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Söhne"/>
              </a:rPr>
              <a:t>        </a:t>
            </a:r>
            <a:r>
              <a:rPr lang="en-US" altLang="ko-KR" sz="1200" b="1" dirty="0">
                <a:solidFill>
                  <a:schemeClr val="tx1"/>
                </a:solidFill>
                <a:latin typeface="Söhne"/>
              </a:rPr>
              <a:t>3) </a:t>
            </a:r>
            <a:r>
              <a:rPr lang="ko-KR" altLang="en-US" sz="1200" b="1" dirty="0">
                <a:solidFill>
                  <a:schemeClr val="tx1"/>
                </a:solidFill>
                <a:latin typeface="Söhne"/>
              </a:rPr>
              <a:t>특징 중요도 </a:t>
            </a:r>
            <a:r>
              <a:rPr lang="en-US" altLang="ko-KR" sz="1200" b="1" dirty="0">
                <a:solidFill>
                  <a:schemeClr val="tx1"/>
                </a:solidFill>
                <a:latin typeface="Söhne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트리가 어떤 특징을 분기에 생성하는지에 대한 정보를 제공해 특징 중요도 평가 가능</a:t>
            </a:r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이를 통해 어떤 특징에 대해 학습하고 예측을 수행하는지 해석가능</a:t>
            </a:r>
            <a:r>
              <a:rPr lang="ko-KR" altLang="en-US" sz="1200" b="1" dirty="0">
                <a:solidFill>
                  <a:schemeClr val="tx1"/>
                </a:solidFill>
                <a:latin typeface="Söhne"/>
              </a:rPr>
              <a:t>    </a:t>
            </a:r>
            <a:endParaRPr lang="en-US" altLang="ko-KR" sz="1200" b="1" dirty="0">
              <a:solidFill>
                <a:schemeClr val="tx1"/>
              </a:solidFill>
              <a:latin typeface="Söhne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Söhne"/>
              </a:rPr>
              <a:t>    </a:t>
            </a:r>
            <a:r>
              <a:rPr lang="ko-KR" altLang="en-US" sz="1200" b="1" dirty="0">
                <a:solidFill>
                  <a:schemeClr val="tx1"/>
                </a:solidFill>
                <a:latin typeface="Söhne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Söhne"/>
              </a:rPr>
              <a:t>4) </a:t>
            </a:r>
            <a:r>
              <a:rPr lang="ko-KR" altLang="en-US" sz="1200" b="1" dirty="0">
                <a:solidFill>
                  <a:schemeClr val="tx1"/>
                </a:solidFill>
                <a:latin typeface="Söhne"/>
              </a:rPr>
              <a:t>병렬 처리 및 고속 최적화</a:t>
            </a:r>
            <a:r>
              <a:rPr lang="en-US" altLang="ko-KR" sz="1200" dirty="0">
                <a:solidFill>
                  <a:schemeClr val="tx1"/>
                </a:solidFill>
                <a:latin typeface="Söhne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병렬 처리를 지원하여 대용량 데이터셋에 대한 효율적인 학습을 가능하게 함</a:t>
            </a:r>
            <a:endParaRPr lang="en-US" altLang="ko-KR" sz="12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8D91A-EBF8-D229-2834-F1E9AF6CBF9B}"/>
              </a:ext>
            </a:extLst>
          </p:cNvPr>
          <p:cNvSpPr/>
          <p:nvPr/>
        </p:nvSpPr>
        <p:spPr>
          <a:xfrm>
            <a:off x="487363" y="4042803"/>
            <a:ext cx="11212512" cy="2183840"/>
          </a:xfrm>
          <a:prstGeom prst="roundRect">
            <a:avLst>
              <a:gd name="adj" fmla="val 11270"/>
            </a:avLst>
          </a:prstGeom>
          <a:solidFill>
            <a:schemeClr val="bg1"/>
          </a:solidFill>
          <a:ln>
            <a:solidFill>
              <a:srgbClr val="3F2B96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평가지표 </a:t>
            </a: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Accuracy, precision, F1-score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Accuracy(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정확도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: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샘플 중 올바르게 예측한 샘플의 비율</a:t>
            </a:r>
            <a:endParaRPr lang="en-US" altLang="ko-KR" sz="13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             (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정확히 예측한 샘플 수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/ (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</a:t>
            </a:r>
            <a:r>
              <a:rPr lang="ko-KR" altLang="en-US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샘플수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Precision(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정밀도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: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모델이 양성으로 예측한 </a:t>
            </a:r>
            <a:r>
              <a:rPr lang="ko-KR" altLang="en-US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샘풀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중 실제로 양성인 샘플의 비율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거짓 양성을 피하고자 할 때 중요한 지표</a:t>
            </a:r>
            <a:endParaRPr lang="en-US" altLang="ko-KR" sz="13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             (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양성으로 정확히 예측한 샘플 수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/ (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양성으로 예측한 전체 샘플 수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F1-score(F1 </a:t>
            </a:r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점수</a:t>
            </a:r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: Precision(</a:t>
            </a:r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정밀도</a:t>
            </a:r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Recall(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재현율</a:t>
            </a:r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조화 평균으로 계산된다</a:t>
            </a:r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F1-score</a:t>
            </a:r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양성 및 음성 클래스 간의 불균형이 있을 때 유용</a:t>
            </a:r>
            <a:endParaRPr lang="en-US" altLang="ko-KR" sz="12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               2 * ((</a:t>
            </a:r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정밀도 </a:t>
            </a:r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재현율</a:t>
            </a:r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/ (</a:t>
            </a:r>
            <a:r>
              <a:rPr lang="ko-KR" altLang="en-US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정밀도 </a:t>
            </a:r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재현율</a:t>
            </a:r>
            <a:r>
              <a:rPr lang="en-US" altLang="ko-KR" sz="12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474AF50-C626-D5F3-6BE1-F06DA95EC0D5}"/>
              </a:ext>
            </a:extLst>
          </p:cNvPr>
          <p:cNvSpPr/>
          <p:nvPr/>
        </p:nvSpPr>
        <p:spPr>
          <a:xfrm>
            <a:off x="470432" y="1569881"/>
            <a:ext cx="11416784" cy="1809330"/>
          </a:xfrm>
          <a:prstGeom prst="roundRect">
            <a:avLst>
              <a:gd name="adj" fmla="val 1893"/>
            </a:avLst>
          </a:prstGeom>
          <a:solidFill>
            <a:schemeClr val="bg1"/>
          </a:solidFill>
          <a:ln w="15875">
            <a:solidFill>
              <a:srgbClr val="3F2B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Confusion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Matrix 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 결과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양품에 대한 예측은 총 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190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 모두 실제와 예측 모두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일치하였고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불량품 또한 총 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27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 중 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개를 제외하고 실제와 예측 모두 일치하는 </a:t>
            </a:r>
            <a:endParaRPr lang="en-US" altLang="ko-KR" sz="13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결과를 보여주었다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- 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이에 따라 높은 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Accuracy, Precision, Recall, F1-score 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값을 확인할 수 있다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- </a:t>
            </a:r>
            <a:r>
              <a:rPr lang="ko-KR" altLang="en-US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그러나 너무 적은 수의 데이터를 통해</a:t>
            </a: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알고리즘 분석을 진행시켜 비교적 알고리즘 성능이 좋게 나왔을 수 있다</a:t>
            </a: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따라서 추후에 </a:t>
            </a: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SMOTE </a:t>
            </a:r>
            <a:r>
              <a:rPr lang="ko-KR" altLang="en-US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기법을 이용해 데이터를 </a:t>
            </a:r>
            <a:endParaRPr lang="en-US" altLang="ko-KR" sz="1300" dirty="0"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</a:t>
            </a:r>
            <a:r>
              <a:rPr lang="ko-KR" altLang="en-US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적절히 늘린다면</a:t>
            </a: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더</a:t>
            </a: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정확한 모델의 성능을 확인할 수 있을 것으로 생각된다</a:t>
            </a: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2DDD6-53D3-2E6F-FC0B-4C23026FFB61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1295-8B36-7747-E063-F79CA7202F93}"/>
              </a:ext>
            </a:extLst>
          </p:cNvPr>
          <p:cNvSpPr txBox="1"/>
          <p:nvPr/>
        </p:nvSpPr>
        <p:spPr>
          <a:xfrm>
            <a:off x="7189404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1D52DB-F443-0790-CCD8-328861A44A33}"/>
              </a:ext>
            </a:extLst>
          </p:cNvPr>
          <p:cNvSpPr txBox="1"/>
          <p:nvPr/>
        </p:nvSpPr>
        <p:spPr>
          <a:xfrm>
            <a:off x="8847875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ACD8FA-A4CE-4695-A374-D849D145D709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C52376-4773-E555-59FD-64B7D9DF4C3A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8A99B-11CD-FD6D-8AFF-41BF7C5AC9BA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A04DB-F9C8-F943-FFAA-736F12C0A0C9}"/>
              </a:ext>
            </a:extLst>
          </p:cNvPr>
          <p:cNvSpPr txBox="1"/>
          <p:nvPr/>
        </p:nvSpPr>
        <p:spPr>
          <a:xfrm>
            <a:off x="7189404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56C68-B9E8-B837-356A-AEC0710385DC}"/>
              </a:ext>
            </a:extLst>
          </p:cNvPr>
          <p:cNvSpPr txBox="1"/>
          <p:nvPr/>
        </p:nvSpPr>
        <p:spPr>
          <a:xfrm>
            <a:off x="8847875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9E522-468F-8E37-07DB-046F5EC29CA2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768EA-975A-E9B6-9E15-C76076330A2D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grpSp>
        <p:nvGrpSpPr>
          <p:cNvPr id="21516" name="그룹 8">
            <a:extLst>
              <a:ext uri="{FF2B5EF4-FFF2-40B4-BE49-F238E27FC236}">
                <a16:creationId xmlns:a16="http://schemas.microsoft.com/office/drawing/2014/main" id="{C7A087BE-00D9-31B4-428C-74DCCA9F1C7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98455F-D621-6925-9DA1-E458A369296C}"/>
                </a:ext>
              </a:extLst>
            </p:cNvPr>
            <p:cNvSpPr/>
            <p:nvPr/>
          </p:nvSpPr>
          <p:spPr>
            <a:xfrm>
              <a:off x="1" y="0"/>
              <a:ext cx="12192000" cy="954108"/>
            </a:xfrm>
            <a:prstGeom prst="rect">
              <a:avLst/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D33D5A-F991-A150-F738-280FE9581348}"/>
                </a:ext>
              </a:extLst>
            </p:cNvPr>
            <p:cNvSpPr txBox="1"/>
            <p:nvPr/>
          </p:nvSpPr>
          <p:spPr>
            <a:xfrm>
              <a:off x="144998" y="52204"/>
              <a:ext cx="3757760" cy="8310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5. </a:t>
              </a:r>
              <a:r>
                <a:rPr lang="ko-KR" altLang="en-US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모델링 및 추론</a:t>
              </a:r>
              <a:endPara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832EEE8-1449-66E7-6E8C-2FAFD3206896}"/>
              </a:ext>
            </a:extLst>
          </p:cNvPr>
          <p:cNvGrpSpPr/>
          <p:nvPr/>
        </p:nvGrpSpPr>
        <p:grpSpPr>
          <a:xfrm>
            <a:off x="442753" y="1272469"/>
            <a:ext cx="1537453" cy="456242"/>
            <a:chOff x="538162" y="1196975"/>
            <a:chExt cx="1438289" cy="51117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7B147A6-F062-DFF3-6E7E-0F0706445011}"/>
                </a:ext>
              </a:extLst>
            </p:cNvPr>
            <p:cNvSpPr/>
            <p:nvPr/>
          </p:nvSpPr>
          <p:spPr>
            <a:xfrm>
              <a:off x="538162" y="1196975"/>
              <a:ext cx="1438289" cy="511175"/>
            </a:xfrm>
            <a:prstGeom prst="roundRect">
              <a:avLst>
                <a:gd name="adj" fmla="val 50000"/>
              </a:avLst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979D13-638D-8632-EFA7-5573D66C765D}"/>
                </a:ext>
              </a:extLst>
            </p:cNvPr>
            <p:cNvSpPr txBox="1"/>
            <p:nvPr/>
          </p:nvSpPr>
          <p:spPr>
            <a:xfrm>
              <a:off x="730777" y="1206232"/>
              <a:ext cx="1059906" cy="4247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 결과</a:t>
              </a:r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EE423E1-543B-63D4-1DF2-FFEF9835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74037"/>
              </p:ext>
            </p:extLst>
          </p:nvPr>
        </p:nvGraphicFramePr>
        <p:xfrm>
          <a:off x="6065347" y="4170102"/>
          <a:ext cx="569527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2">
                  <a:extLst>
                    <a:ext uri="{9D8B030D-6E8A-4147-A177-3AD203B41FA5}">
                      <a16:colId xmlns:a16="http://schemas.microsoft.com/office/drawing/2014/main" val="2880229227"/>
                    </a:ext>
                  </a:extLst>
                </a:gridCol>
                <a:gridCol w="1225868">
                  <a:extLst>
                    <a:ext uri="{9D8B030D-6E8A-4147-A177-3AD203B41FA5}">
                      <a16:colId xmlns:a16="http://schemas.microsoft.com/office/drawing/2014/main" val="2079381859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3663682652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1903088013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3107945135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0464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0(</a:t>
                      </a:r>
                      <a:r>
                        <a:rPr lang="ko-KR" altLang="en-US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양품</a:t>
                      </a:r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)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0.995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0.99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1.00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1.00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02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1(</a:t>
                      </a:r>
                      <a:r>
                        <a:rPr lang="ko-KR" altLang="en-US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불량품</a:t>
                      </a:r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)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0.995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1.00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0.96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0.98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53829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187A399-A3E3-4999-09CA-677C13BD7314}"/>
              </a:ext>
            </a:extLst>
          </p:cNvPr>
          <p:cNvSpPr txBox="1"/>
          <p:nvPr/>
        </p:nvSpPr>
        <p:spPr bwMode="auto">
          <a:xfrm>
            <a:off x="5895452" y="3698827"/>
            <a:ext cx="5712665" cy="35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분류보고서</a:t>
            </a: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( Classification Report)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FFA39CD-A4EA-674A-D1C1-FE2A56459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16401"/>
              </p:ext>
            </p:extLst>
          </p:nvPr>
        </p:nvGraphicFramePr>
        <p:xfrm>
          <a:off x="635485" y="4170103"/>
          <a:ext cx="46606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06">
                  <a:extLst>
                    <a:ext uri="{9D8B030D-6E8A-4147-A177-3AD203B41FA5}">
                      <a16:colId xmlns:a16="http://schemas.microsoft.com/office/drawing/2014/main" val="1415132587"/>
                    </a:ext>
                  </a:extLst>
                </a:gridCol>
                <a:gridCol w="1034618">
                  <a:extLst>
                    <a:ext uri="{9D8B030D-6E8A-4147-A177-3AD203B41FA5}">
                      <a16:colId xmlns:a16="http://schemas.microsoft.com/office/drawing/2014/main" val="3842750219"/>
                    </a:ext>
                  </a:extLst>
                </a:gridCol>
                <a:gridCol w="1034618">
                  <a:extLst>
                    <a:ext uri="{9D8B030D-6E8A-4147-A177-3AD203B41FA5}">
                      <a16:colId xmlns:a16="http://schemas.microsoft.com/office/drawing/2014/main" val="4214526260"/>
                    </a:ext>
                  </a:extLst>
                </a:gridCol>
                <a:gridCol w="1034618">
                  <a:extLst>
                    <a:ext uri="{9D8B030D-6E8A-4147-A177-3AD203B41FA5}">
                      <a16:colId xmlns:a16="http://schemas.microsoft.com/office/drawing/2014/main" val="2265874883"/>
                    </a:ext>
                  </a:extLst>
                </a:gridCol>
              </a:tblGrid>
              <a:tr h="333101">
                <a:tc rowSpan="2"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예측 클래스 </a:t>
                      </a:r>
                      <a:endParaRPr lang="en-US" altLang="ko-KR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 predicted class)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69191"/>
                  </a:ext>
                </a:extLst>
              </a:tr>
              <a:tr h="19034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0 (</a:t>
                      </a:r>
                      <a:r>
                        <a:rPr lang="ko-KR" altLang="en-US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양품</a:t>
                      </a:r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)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1(</a:t>
                      </a:r>
                      <a:r>
                        <a:rPr lang="ko-KR" altLang="en-US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불량품</a:t>
                      </a:r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)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29162"/>
                  </a:ext>
                </a:extLst>
              </a:tr>
              <a:tr h="1903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실제 클래스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(actual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class)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0(</a:t>
                      </a:r>
                      <a:r>
                        <a:rPr lang="ko-KR" altLang="en-US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양품</a:t>
                      </a:r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)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190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3307"/>
                  </a:ext>
                </a:extLst>
              </a:tr>
              <a:tr h="1903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1(</a:t>
                      </a:r>
                      <a:r>
                        <a:rPr lang="ko-KR" altLang="en-US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불량품</a:t>
                      </a:r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)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26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48034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5B6B221-76B9-4FA0-D066-2682D5DB7493}"/>
              </a:ext>
            </a:extLst>
          </p:cNvPr>
          <p:cNvSpPr txBox="1"/>
          <p:nvPr/>
        </p:nvSpPr>
        <p:spPr bwMode="auto">
          <a:xfrm>
            <a:off x="493838" y="3698827"/>
            <a:ext cx="4802307" cy="35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Confusion Matrix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1A9AAEDD-7FC1-3A7F-68A5-CDD8A42DB6D9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5DCF57-4BFB-8D32-F120-8C6266206AB8}"/>
              </a:ext>
            </a:extLst>
          </p:cNvPr>
          <p:cNvSpPr txBox="1"/>
          <p:nvPr/>
        </p:nvSpPr>
        <p:spPr>
          <a:xfrm>
            <a:off x="7189404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D978E9-5ABA-C3A6-47C7-D5C0ADB8C7AF}"/>
              </a:ext>
            </a:extLst>
          </p:cNvPr>
          <p:cNvSpPr txBox="1"/>
          <p:nvPr/>
        </p:nvSpPr>
        <p:spPr>
          <a:xfrm>
            <a:off x="8847875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C2D5D9-43FA-609E-03A3-CE6B987298D8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B456A3-4227-3171-31F2-999A092A8EDF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93C54-8B31-DC2E-D105-C2AF7BE2F206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ADC2-2F51-6445-8C6F-3B75A0599761}"/>
              </a:ext>
            </a:extLst>
          </p:cNvPr>
          <p:cNvSpPr txBox="1"/>
          <p:nvPr/>
        </p:nvSpPr>
        <p:spPr>
          <a:xfrm>
            <a:off x="7189404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C18D3-7523-BB91-2EE2-97D2D45ACB98}"/>
              </a:ext>
            </a:extLst>
          </p:cNvPr>
          <p:cNvSpPr txBox="1"/>
          <p:nvPr/>
        </p:nvSpPr>
        <p:spPr>
          <a:xfrm>
            <a:off x="8847875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B229F-8414-31E6-FED5-DF4F7F20A42D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64BAB-24E4-3439-3CDF-0DA65B116F9C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grpSp>
        <p:nvGrpSpPr>
          <p:cNvPr id="23564" name="그룹 8">
            <a:extLst>
              <a:ext uri="{FF2B5EF4-FFF2-40B4-BE49-F238E27FC236}">
                <a16:creationId xmlns:a16="http://schemas.microsoft.com/office/drawing/2014/main" id="{E2BBF228-5255-C80B-72CA-8BE95187963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F520A77-53E9-5FEC-B9BF-DE4A85F879F9}"/>
                </a:ext>
              </a:extLst>
            </p:cNvPr>
            <p:cNvSpPr/>
            <p:nvPr/>
          </p:nvSpPr>
          <p:spPr>
            <a:xfrm>
              <a:off x="1" y="0"/>
              <a:ext cx="12192000" cy="954108"/>
            </a:xfrm>
            <a:prstGeom prst="rect">
              <a:avLst/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B784D0-4131-4F09-3F28-0880906E169B}"/>
                </a:ext>
              </a:extLst>
            </p:cNvPr>
            <p:cNvSpPr txBox="1"/>
            <p:nvPr/>
          </p:nvSpPr>
          <p:spPr>
            <a:xfrm>
              <a:off x="144998" y="52204"/>
              <a:ext cx="3757760" cy="8310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6. </a:t>
              </a:r>
              <a:r>
                <a:rPr lang="ko-KR" altLang="en-US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주요 변수 판별</a:t>
              </a:r>
              <a:endPara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928E62-FF42-97BD-A8AE-02E2CDB5E7E3}"/>
              </a:ext>
            </a:extLst>
          </p:cNvPr>
          <p:cNvSpPr/>
          <p:nvPr/>
        </p:nvSpPr>
        <p:spPr>
          <a:xfrm>
            <a:off x="538404" y="1182549"/>
            <a:ext cx="11115190" cy="1704760"/>
          </a:xfrm>
          <a:prstGeom prst="roundRect">
            <a:avLst>
              <a:gd name="adj" fmla="val 11270"/>
            </a:avLst>
          </a:prstGeom>
          <a:solidFill>
            <a:schemeClr val="bg1"/>
          </a:solidFill>
          <a:ln>
            <a:solidFill>
              <a:srgbClr val="3F2B96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 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설명가능한 </a:t>
            </a: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AI(Explainable AI – SHAP)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이용한 해석</a:t>
            </a:r>
            <a:endParaRPr lang="en-US" altLang="ko-KR" sz="1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- 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그림 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따르면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1300" dirty="0" err="1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SpindleLoad_max</a:t>
            </a: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1300" dirty="0" err="1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SpindleLoad_std</a:t>
            </a: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ServoLoad_Z3_std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변수가 양품과 불량품을 예측하는데 긍정적인 영향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예측력을 높여주는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미침을 </a:t>
            </a:r>
            <a:endParaRPr lang="en-US" altLang="ko-KR" sz="13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알 수 있다</a:t>
            </a:r>
            <a:r>
              <a:rPr lang="en-US" altLang="ko-KR" sz="13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 중에서도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SpindleLoad_max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변수가 양품과 불량품을 예측하는데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가장 큰 영향을 미치는 것으로 생각되며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그림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통해 확인하였을 때 </a:t>
            </a:r>
            <a:r>
              <a:rPr lang="en-US" altLang="ko-KR" sz="1200" dirty="0" err="1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SpindleLoad_max</a:t>
            </a:r>
            <a:r>
              <a:rPr lang="ko-KR" altLang="en-US" sz="12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일정한 값을</a:t>
            </a:r>
            <a:endParaRPr lang="en-US" altLang="ko-KR" sz="1200" dirty="0"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12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넘게 되면</a:t>
            </a:r>
            <a:r>
              <a:rPr lang="en-US" altLang="ko-KR" sz="12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불량품으로 판정된다는 사실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확인하였다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다만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변수들에 의한 효과는 모델의 결과에 대한 설명력일 뿐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현실에서의 인과 관계를 의미하진 않는다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45282D2-62E9-EAE3-CBAB-2E35E390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97" y="3247974"/>
            <a:ext cx="5946068" cy="32798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B9A5D65-BABB-C918-6340-03DCCE40C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745" y="3309078"/>
            <a:ext cx="4295558" cy="32187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9EF498-220E-9417-7A62-978D2DBA8B26}"/>
              </a:ext>
            </a:extLst>
          </p:cNvPr>
          <p:cNvSpPr txBox="1"/>
          <p:nvPr/>
        </p:nvSpPr>
        <p:spPr bwMode="auto">
          <a:xfrm>
            <a:off x="811697" y="2958214"/>
            <a:ext cx="5712665" cy="35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그림</a:t>
            </a: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산출된 모델 결과에 대한 변수들의 공헌도</a:t>
            </a:r>
            <a:endParaRPr lang="en-US" altLang="ko-KR" sz="1400" dirty="0"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0830C8-CF22-5DC3-CAF3-05399D838C41}"/>
              </a:ext>
            </a:extLst>
          </p:cNvPr>
          <p:cNvSpPr txBox="1"/>
          <p:nvPr/>
        </p:nvSpPr>
        <p:spPr bwMode="auto">
          <a:xfrm>
            <a:off x="7084745" y="2958214"/>
            <a:ext cx="4568849" cy="35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그림</a:t>
            </a: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en-US" altLang="ko-KR" sz="1400" dirty="0" err="1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SpindleLoad_max</a:t>
            </a:r>
            <a:r>
              <a:rPr lang="ko-KR" altLang="en-US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값의 변화에 따른 </a:t>
            </a: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SHAP value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2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그룹 3">
            <a:extLst>
              <a:ext uri="{FF2B5EF4-FFF2-40B4-BE49-F238E27FC236}">
                <a16:creationId xmlns:a16="http://schemas.microsoft.com/office/drawing/2014/main" id="{93AC0135-B328-DB39-93C4-83FF4918A59D}"/>
              </a:ext>
            </a:extLst>
          </p:cNvPr>
          <p:cNvGrpSpPr>
            <a:grpSpLocks/>
          </p:cNvGrpSpPr>
          <p:nvPr/>
        </p:nvGrpSpPr>
        <p:grpSpPr bwMode="auto">
          <a:xfrm>
            <a:off x="3370263" y="2828925"/>
            <a:ext cx="5451475" cy="1200150"/>
            <a:chOff x="3369042" y="2690145"/>
            <a:chExt cx="5453916" cy="120050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A1DF38B-718E-F37C-CF0C-B0D3CAF1531D}"/>
                </a:ext>
              </a:extLst>
            </p:cNvPr>
            <p:cNvSpPr/>
            <p:nvPr/>
          </p:nvSpPr>
          <p:spPr>
            <a:xfrm>
              <a:off x="5722770" y="2772720"/>
              <a:ext cx="2564960" cy="1035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68AB15A-A95E-CD71-AD21-66FC4C2F6718}"/>
                </a:ext>
              </a:extLst>
            </p:cNvPr>
            <p:cNvSpPr txBox="1"/>
            <p:nvPr/>
          </p:nvSpPr>
          <p:spPr>
            <a:xfrm>
              <a:off x="3369042" y="2690145"/>
              <a:ext cx="5453916" cy="12005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감사 </a:t>
              </a:r>
              <a:r>
                <a:rPr lang="ko-KR" altLang="en-US" sz="7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3F2B9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합니다 </a:t>
              </a:r>
              <a:endParaRPr lang="en-US" altLang="ko-KR" sz="7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그룹 80">
            <a:extLst>
              <a:ext uri="{FF2B5EF4-FFF2-40B4-BE49-F238E27FC236}">
                <a16:creationId xmlns:a16="http://schemas.microsoft.com/office/drawing/2014/main" id="{160286C8-EE1F-87FA-2A61-BD1B8190121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E1CE1AB-8DD0-DBA1-0BCE-1AA09D1C1284}"/>
                </a:ext>
              </a:extLst>
            </p:cNvPr>
            <p:cNvSpPr/>
            <p:nvPr/>
          </p:nvSpPr>
          <p:spPr>
            <a:xfrm>
              <a:off x="1" y="0"/>
              <a:ext cx="12192000" cy="954108"/>
            </a:xfrm>
            <a:prstGeom prst="rect">
              <a:avLst/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51FF84-67C3-C82F-ADE2-2499C298E74A}"/>
                </a:ext>
              </a:extLst>
            </p:cNvPr>
            <p:cNvSpPr txBox="1"/>
            <p:nvPr/>
          </p:nvSpPr>
          <p:spPr>
            <a:xfrm>
              <a:off x="231217" y="61555"/>
              <a:ext cx="1079142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목차</a:t>
              </a:r>
              <a:endPara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87A558F-710E-8BF9-C4CA-34A75D40BFC9}"/>
              </a:ext>
            </a:extLst>
          </p:cNvPr>
          <p:cNvSpPr txBox="1"/>
          <p:nvPr/>
        </p:nvSpPr>
        <p:spPr bwMode="auto">
          <a:xfrm>
            <a:off x="4189726" y="1573706"/>
            <a:ext cx="1436546" cy="38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확인 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CD5F9-6D8A-6FE9-ED22-E856D3E5B012}"/>
              </a:ext>
            </a:extLst>
          </p:cNvPr>
          <p:cNvSpPr txBox="1"/>
          <p:nvPr/>
        </p:nvSpPr>
        <p:spPr bwMode="auto">
          <a:xfrm>
            <a:off x="1260324" y="1567798"/>
            <a:ext cx="1914219" cy="38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 배경 및 목표 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88800E3-F93B-9788-58A7-AF5479D5E324}"/>
              </a:ext>
            </a:extLst>
          </p:cNvPr>
          <p:cNvCxnSpPr>
            <a:cxnSpLocks/>
          </p:cNvCxnSpPr>
          <p:nvPr/>
        </p:nvCxnSpPr>
        <p:spPr bwMode="auto">
          <a:xfrm flipV="1">
            <a:off x="5769368" y="3582944"/>
            <a:ext cx="879475" cy="627063"/>
          </a:xfrm>
          <a:prstGeom prst="line">
            <a:avLst/>
          </a:prstGeom>
          <a:ln>
            <a:solidFill>
              <a:srgbClr val="3F2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0" name="그룹 59">
            <a:extLst>
              <a:ext uri="{FF2B5EF4-FFF2-40B4-BE49-F238E27FC236}">
                <a16:creationId xmlns:a16="http://schemas.microsoft.com/office/drawing/2014/main" id="{C33409DD-38E9-70E3-E2D0-43DD7BB9679B}"/>
              </a:ext>
            </a:extLst>
          </p:cNvPr>
          <p:cNvGrpSpPr>
            <a:grpSpLocks/>
          </p:cNvGrpSpPr>
          <p:nvPr/>
        </p:nvGrpSpPr>
        <p:grpSpPr bwMode="auto">
          <a:xfrm>
            <a:off x="4424556" y="5827747"/>
            <a:ext cx="6613310" cy="387798"/>
            <a:chOff x="1455732" y="3798555"/>
            <a:chExt cx="6613611" cy="38781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A3674D-ED7A-3B2A-14A0-E0C4305C977D}"/>
                </a:ext>
              </a:extLst>
            </p:cNvPr>
            <p:cNvSpPr txBox="1"/>
            <p:nvPr/>
          </p:nvSpPr>
          <p:spPr>
            <a:xfrm>
              <a:off x="3748950" y="3798555"/>
              <a:ext cx="1675537" cy="3878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5. </a:t>
              </a:r>
              <a:r>
                <a:rPr lang="ko-KR" altLang="en-US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모델링 및 추론 </a:t>
              </a:r>
              <a:endPara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D1E59BE-1D0D-7C50-F367-2DAE590DC573}"/>
                </a:ext>
              </a:extLst>
            </p:cNvPr>
            <p:cNvSpPr txBox="1"/>
            <p:nvPr/>
          </p:nvSpPr>
          <p:spPr>
            <a:xfrm>
              <a:off x="6453121" y="3798555"/>
              <a:ext cx="1616222" cy="3878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6. </a:t>
              </a:r>
              <a:r>
                <a:rPr lang="ko-KR" altLang="en-US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주요 변수 판별</a:t>
              </a:r>
              <a:endPara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16E5DDA-22F2-4B96-1901-893CEF3DF13D}"/>
                </a:ext>
              </a:extLst>
            </p:cNvPr>
            <p:cNvSpPr txBox="1"/>
            <p:nvPr/>
          </p:nvSpPr>
          <p:spPr>
            <a:xfrm>
              <a:off x="1455732" y="3798555"/>
              <a:ext cx="827509" cy="3878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 EDA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B1B88C-5D64-4733-1FE5-307E74476E8F}"/>
              </a:ext>
            </a:extLst>
          </p:cNvPr>
          <p:cNvGrpSpPr/>
          <p:nvPr/>
        </p:nvGrpSpPr>
        <p:grpSpPr>
          <a:xfrm>
            <a:off x="1487351" y="2001958"/>
            <a:ext cx="6825617" cy="1463872"/>
            <a:chOff x="1487351" y="2001958"/>
            <a:chExt cx="6825617" cy="146387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41110E2-E1A0-7D7C-1C37-CEAD1F889A2C}"/>
                </a:ext>
              </a:extLst>
            </p:cNvPr>
            <p:cNvSpPr/>
            <p:nvPr/>
          </p:nvSpPr>
          <p:spPr bwMode="auto">
            <a:xfrm>
              <a:off x="1487351" y="2004361"/>
              <a:ext cx="1458912" cy="1458912"/>
            </a:xfrm>
            <a:prstGeom prst="ellipse">
              <a:avLst/>
            </a:prstGeom>
            <a:solidFill>
              <a:srgbClr val="3F2B96"/>
            </a:solidFill>
            <a:ln>
              <a:noFill/>
            </a:ln>
            <a:effectLst>
              <a:outerShdw blurRad="50800" dist="38100" dir="2700000" algn="tl" rotWithShape="0">
                <a:srgbClr val="D9D9F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284964E-3882-9D00-8F93-79BC0D870212}"/>
                </a:ext>
              </a:extLst>
            </p:cNvPr>
            <p:cNvSpPr/>
            <p:nvPr/>
          </p:nvSpPr>
          <p:spPr bwMode="auto">
            <a:xfrm>
              <a:off x="4135037" y="2006918"/>
              <a:ext cx="1458913" cy="1458912"/>
            </a:xfrm>
            <a:prstGeom prst="ellipse">
              <a:avLst/>
            </a:prstGeom>
            <a:solidFill>
              <a:srgbClr val="3F2B96"/>
            </a:solidFill>
            <a:ln>
              <a:noFill/>
            </a:ln>
            <a:effectLst>
              <a:outerShdw blurRad="50800" dist="38100" dir="2700000" algn="tl" rotWithShape="0">
                <a:srgbClr val="D9D9F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334631A-8B06-7693-9FDA-5B7EE88E76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76968" y="2733817"/>
              <a:ext cx="889000" cy="0"/>
            </a:xfrm>
            <a:prstGeom prst="line">
              <a:avLst/>
            </a:prstGeom>
            <a:ln>
              <a:solidFill>
                <a:srgbClr val="3F2B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0" name="그래픽 52">
              <a:extLst>
                <a:ext uri="{FF2B5EF4-FFF2-40B4-BE49-F238E27FC236}">
                  <a16:creationId xmlns:a16="http://schemas.microsoft.com/office/drawing/2014/main" id="{DB2527F3-B337-C5CD-8E2E-29D0593BF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057" y="2303604"/>
              <a:ext cx="825500" cy="825500"/>
            </a:xfrm>
            <a:custGeom>
              <a:avLst/>
              <a:gdLst>
                <a:gd name="T0" fmla="*/ 412750 w 825995"/>
                <a:gd name="T1" fmla="*/ 0 h 825995"/>
                <a:gd name="T2" fmla="*/ 0 w 825995"/>
                <a:gd name="T3" fmla="*/ 412750 h 825995"/>
                <a:gd name="T4" fmla="*/ 412750 w 825995"/>
                <a:gd name="T5" fmla="*/ 825501 h 825995"/>
                <a:gd name="T6" fmla="*/ 825501 w 825995"/>
                <a:gd name="T7" fmla="*/ 412750 h 825995"/>
                <a:gd name="T8" fmla="*/ 412750 w 825995"/>
                <a:gd name="T9" fmla="*/ 0 h 825995"/>
                <a:gd name="T10" fmla="*/ 651291 w 825995"/>
                <a:gd name="T11" fmla="*/ 348497 h 825995"/>
                <a:gd name="T12" fmla="*/ 400864 w 825995"/>
                <a:gd name="T13" fmla="*/ 598945 h 825995"/>
                <a:gd name="T14" fmla="*/ 343058 w 825995"/>
                <a:gd name="T15" fmla="*/ 622893 h 825995"/>
                <a:gd name="T16" fmla="*/ 285254 w 825995"/>
                <a:gd name="T17" fmla="*/ 598945 h 825995"/>
                <a:gd name="T18" fmla="*/ 174210 w 825995"/>
                <a:gd name="T19" fmla="*/ 487900 h 825995"/>
                <a:gd name="T20" fmla="*/ 149212 w 825995"/>
                <a:gd name="T21" fmla="*/ 427474 h 825995"/>
                <a:gd name="T22" fmla="*/ 174210 w 825995"/>
                <a:gd name="T23" fmla="*/ 367047 h 825995"/>
                <a:gd name="T24" fmla="*/ 234636 w 825995"/>
                <a:gd name="T25" fmla="*/ 342010 h 825995"/>
                <a:gd name="T26" fmla="*/ 295063 w 825995"/>
                <a:gd name="T27" fmla="*/ 367047 h 825995"/>
                <a:gd name="T28" fmla="*/ 343058 w 825995"/>
                <a:gd name="T29" fmla="*/ 415023 h 825995"/>
                <a:gd name="T30" fmla="*/ 530438 w 825995"/>
                <a:gd name="T31" fmla="*/ 227643 h 825995"/>
                <a:gd name="T32" fmla="*/ 590865 w 825995"/>
                <a:gd name="T33" fmla="*/ 202608 h 825995"/>
                <a:gd name="T34" fmla="*/ 651291 w 825995"/>
                <a:gd name="T35" fmla="*/ 227643 h 825995"/>
                <a:gd name="T36" fmla="*/ 676289 w 825995"/>
                <a:gd name="T37" fmla="*/ 288070 h 825995"/>
                <a:gd name="T38" fmla="*/ 651291 w 825995"/>
                <a:gd name="T39" fmla="*/ 348497 h 8259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25995" h="825995">
                  <a:moveTo>
                    <a:pt x="412998" y="0"/>
                  </a:moveTo>
                  <a:cubicBezTo>
                    <a:pt x="184906" y="0"/>
                    <a:pt x="0" y="184906"/>
                    <a:pt x="0" y="412998"/>
                  </a:cubicBezTo>
                  <a:cubicBezTo>
                    <a:pt x="0" y="641089"/>
                    <a:pt x="184906" y="825996"/>
                    <a:pt x="412998" y="825996"/>
                  </a:cubicBezTo>
                  <a:cubicBezTo>
                    <a:pt x="641089" y="825996"/>
                    <a:pt x="825996" y="641089"/>
                    <a:pt x="825996" y="412998"/>
                  </a:cubicBezTo>
                  <a:cubicBezTo>
                    <a:pt x="825996" y="184906"/>
                    <a:pt x="641089" y="0"/>
                    <a:pt x="412998" y="0"/>
                  </a:cubicBezTo>
                  <a:close/>
                  <a:moveTo>
                    <a:pt x="651682" y="348706"/>
                  </a:moveTo>
                  <a:lnTo>
                    <a:pt x="401104" y="599304"/>
                  </a:lnTo>
                  <a:cubicBezTo>
                    <a:pt x="385653" y="614755"/>
                    <a:pt x="365110" y="623267"/>
                    <a:pt x="343264" y="623267"/>
                  </a:cubicBezTo>
                  <a:cubicBezTo>
                    <a:pt x="321419" y="623267"/>
                    <a:pt x="300876" y="614755"/>
                    <a:pt x="285425" y="599304"/>
                  </a:cubicBezTo>
                  <a:lnTo>
                    <a:pt x="174314" y="488193"/>
                  </a:lnTo>
                  <a:cubicBezTo>
                    <a:pt x="158183" y="472062"/>
                    <a:pt x="149301" y="450586"/>
                    <a:pt x="149301" y="427730"/>
                  </a:cubicBezTo>
                  <a:cubicBezTo>
                    <a:pt x="149301" y="404874"/>
                    <a:pt x="158183" y="383398"/>
                    <a:pt x="174314" y="367267"/>
                  </a:cubicBezTo>
                  <a:cubicBezTo>
                    <a:pt x="190465" y="351116"/>
                    <a:pt x="211941" y="342215"/>
                    <a:pt x="234777" y="342215"/>
                  </a:cubicBezTo>
                  <a:cubicBezTo>
                    <a:pt x="257614" y="342215"/>
                    <a:pt x="279089" y="351116"/>
                    <a:pt x="295240" y="367267"/>
                  </a:cubicBezTo>
                  <a:lnTo>
                    <a:pt x="343264" y="415272"/>
                  </a:lnTo>
                  <a:lnTo>
                    <a:pt x="530756" y="227780"/>
                  </a:lnTo>
                  <a:cubicBezTo>
                    <a:pt x="546906" y="211630"/>
                    <a:pt x="568382" y="202729"/>
                    <a:pt x="591219" y="202729"/>
                  </a:cubicBezTo>
                  <a:cubicBezTo>
                    <a:pt x="614055" y="202729"/>
                    <a:pt x="635531" y="211630"/>
                    <a:pt x="651682" y="227780"/>
                  </a:cubicBezTo>
                  <a:cubicBezTo>
                    <a:pt x="667813" y="243912"/>
                    <a:pt x="676695" y="265388"/>
                    <a:pt x="676695" y="288243"/>
                  </a:cubicBezTo>
                  <a:cubicBezTo>
                    <a:pt x="676695" y="311099"/>
                    <a:pt x="667813" y="332575"/>
                    <a:pt x="651682" y="3487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3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104" name="그래픽 17">
              <a:extLst>
                <a:ext uri="{FF2B5EF4-FFF2-40B4-BE49-F238E27FC236}">
                  <a16:creationId xmlns:a16="http://schemas.microsoft.com/office/drawing/2014/main" id="{8376D879-19E4-82B3-0964-0990BE02F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368" y="2343467"/>
              <a:ext cx="730250" cy="750887"/>
            </a:xfrm>
            <a:custGeom>
              <a:avLst/>
              <a:gdLst>
                <a:gd name="T0" fmla="*/ 691571 w 730550"/>
                <a:gd name="T1" fmla="*/ 0 h 750940"/>
                <a:gd name="T2" fmla="*/ 206627 w 730550"/>
                <a:gd name="T3" fmla="*/ 0 h 750940"/>
                <a:gd name="T4" fmla="*/ 177220 w 730550"/>
                <a:gd name="T5" fmla="*/ 13551 h 750940"/>
                <a:gd name="T6" fmla="*/ 9272 w 730550"/>
                <a:gd name="T7" fmla="*/ 210125 h 750940"/>
                <a:gd name="T8" fmla="*/ 0 w 730550"/>
                <a:gd name="T9" fmla="*/ 235266 h 750940"/>
                <a:gd name="T10" fmla="*/ 0 w 730550"/>
                <a:gd name="T11" fmla="*/ 712195 h 750940"/>
                <a:gd name="T12" fmla="*/ 38680 w 730550"/>
                <a:gd name="T13" fmla="*/ 750888 h 750940"/>
                <a:gd name="T14" fmla="*/ 691571 w 730550"/>
                <a:gd name="T15" fmla="*/ 750888 h 750940"/>
                <a:gd name="T16" fmla="*/ 730251 w 730550"/>
                <a:gd name="T17" fmla="*/ 712195 h 750940"/>
                <a:gd name="T18" fmla="*/ 730251 w 730550"/>
                <a:gd name="T19" fmla="*/ 38693 h 750940"/>
                <a:gd name="T20" fmla="*/ 691571 w 730550"/>
                <a:gd name="T21" fmla="*/ 0 h 750940"/>
                <a:gd name="T22" fmla="*/ 293718 w 730550"/>
                <a:gd name="T23" fmla="*/ 263835 h 750940"/>
                <a:gd name="T24" fmla="*/ 203377 w 730550"/>
                <a:gd name="T25" fmla="*/ 263835 h 750940"/>
                <a:gd name="T26" fmla="*/ 203377 w 730550"/>
                <a:gd name="T27" fmla="*/ 133022 h 750940"/>
                <a:gd name="T28" fmla="*/ 293718 w 730550"/>
                <a:gd name="T29" fmla="*/ 133022 h 750940"/>
                <a:gd name="T30" fmla="*/ 293718 w 730550"/>
                <a:gd name="T31" fmla="*/ 263835 h 750940"/>
                <a:gd name="T32" fmla="*/ 463202 w 730550"/>
                <a:gd name="T33" fmla="*/ 263835 h 750940"/>
                <a:gd name="T34" fmla="*/ 372861 w 730550"/>
                <a:gd name="T35" fmla="*/ 263835 h 750940"/>
                <a:gd name="T36" fmla="*/ 372861 w 730550"/>
                <a:gd name="T37" fmla="*/ 133022 h 750940"/>
                <a:gd name="T38" fmla="*/ 463202 w 730550"/>
                <a:gd name="T39" fmla="*/ 133022 h 750940"/>
                <a:gd name="T40" fmla="*/ 463202 w 730550"/>
                <a:gd name="T41" fmla="*/ 263835 h 750940"/>
                <a:gd name="T42" fmla="*/ 632668 w 730550"/>
                <a:gd name="T43" fmla="*/ 263835 h 750940"/>
                <a:gd name="T44" fmla="*/ 542327 w 730550"/>
                <a:gd name="T45" fmla="*/ 263835 h 750940"/>
                <a:gd name="T46" fmla="*/ 542327 w 730550"/>
                <a:gd name="T47" fmla="*/ 133022 h 750940"/>
                <a:gd name="T48" fmla="*/ 632668 w 730550"/>
                <a:gd name="T49" fmla="*/ 133022 h 750940"/>
                <a:gd name="T50" fmla="*/ 632668 w 730550"/>
                <a:gd name="T51" fmla="*/ 263835 h 75094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0550" h="750940">
                  <a:moveTo>
                    <a:pt x="691855" y="0"/>
                  </a:moveTo>
                  <a:lnTo>
                    <a:pt x="206712" y="0"/>
                  </a:lnTo>
                  <a:cubicBezTo>
                    <a:pt x="195386" y="0"/>
                    <a:pt x="184643" y="4947"/>
                    <a:pt x="177293" y="13552"/>
                  </a:cubicBezTo>
                  <a:lnTo>
                    <a:pt x="9276" y="210140"/>
                  </a:lnTo>
                  <a:cubicBezTo>
                    <a:pt x="3286" y="217154"/>
                    <a:pt x="0" y="226060"/>
                    <a:pt x="0" y="235283"/>
                  </a:cubicBezTo>
                  <a:lnTo>
                    <a:pt x="0" y="712245"/>
                  </a:lnTo>
                  <a:cubicBezTo>
                    <a:pt x="0" y="733625"/>
                    <a:pt x="17333" y="750941"/>
                    <a:pt x="38696" y="750941"/>
                  </a:cubicBezTo>
                  <a:lnTo>
                    <a:pt x="691855" y="750941"/>
                  </a:lnTo>
                  <a:cubicBezTo>
                    <a:pt x="713235" y="750941"/>
                    <a:pt x="730551" y="733608"/>
                    <a:pt x="730551" y="712245"/>
                  </a:cubicBezTo>
                  <a:lnTo>
                    <a:pt x="730551" y="38696"/>
                  </a:lnTo>
                  <a:cubicBezTo>
                    <a:pt x="730551" y="17333"/>
                    <a:pt x="713217" y="0"/>
                    <a:pt x="691855" y="0"/>
                  </a:cubicBezTo>
                  <a:close/>
                  <a:moveTo>
                    <a:pt x="293839" y="263854"/>
                  </a:moveTo>
                  <a:lnTo>
                    <a:pt x="203461" y="263854"/>
                  </a:lnTo>
                  <a:lnTo>
                    <a:pt x="203461" y="133031"/>
                  </a:lnTo>
                  <a:lnTo>
                    <a:pt x="293839" y="133031"/>
                  </a:lnTo>
                  <a:lnTo>
                    <a:pt x="293839" y="263854"/>
                  </a:lnTo>
                  <a:close/>
                  <a:moveTo>
                    <a:pt x="463392" y="263854"/>
                  </a:moveTo>
                  <a:lnTo>
                    <a:pt x="373014" y="263854"/>
                  </a:lnTo>
                  <a:lnTo>
                    <a:pt x="373014" y="133031"/>
                  </a:lnTo>
                  <a:lnTo>
                    <a:pt x="463392" y="133031"/>
                  </a:lnTo>
                  <a:lnTo>
                    <a:pt x="463392" y="263854"/>
                  </a:lnTo>
                  <a:close/>
                  <a:moveTo>
                    <a:pt x="632928" y="263854"/>
                  </a:moveTo>
                  <a:lnTo>
                    <a:pt x="542550" y="263854"/>
                  </a:lnTo>
                  <a:lnTo>
                    <a:pt x="542550" y="133031"/>
                  </a:lnTo>
                  <a:lnTo>
                    <a:pt x="632928" y="133031"/>
                  </a:lnTo>
                  <a:lnTo>
                    <a:pt x="632928" y="2638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749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6A622B5-6B31-A676-0A02-361302D28B07}"/>
                </a:ext>
              </a:extLst>
            </p:cNvPr>
            <p:cNvSpPr/>
            <p:nvPr/>
          </p:nvSpPr>
          <p:spPr bwMode="auto">
            <a:xfrm>
              <a:off x="6854055" y="2001958"/>
              <a:ext cx="1458913" cy="1458912"/>
            </a:xfrm>
            <a:prstGeom prst="ellipse">
              <a:avLst/>
            </a:prstGeom>
            <a:solidFill>
              <a:srgbClr val="3F2B96"/>
            </a:solidFill>
            <a:ln>
              <a:noFill/>
            </a:ln>
            <a:effectLst>
              <a:outerShdw blurRad="50800" dist="38100" dir="2700000" algn="tl" rotWithShape="0">
                <a:srgbClr val="D9D9F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FB26CE7-EB47-AAD3-7EC5-8726C59E50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59843" y="2733817"/>
              <a:ext cx="889000" cy="0"/>
            </a:xfrm>
            <a:prstGeom prst="line">
              <a:avLst/>
            </a:prstGeom>
            <a:ln>
              <a:solidFill>
                <a:srgbClr val="3F2B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그래픽 12">
              <a:extLst>
                <a:ext uri="{FF2B5EF4-FFF2-40B4-BE49-F238E27FC236}">
                  <a16:creationId xmlns:a16="http://schemas.microsoft.com/office/drawing/2014/main" id="{C5234D45-E7FA-B343-BDD7-9B16F0811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6642" y="2313711"/>
              <a:ext cx="825500" cy="827088"/>
            </a:xfrm>
            <a:custGeom>
              <a:avLst/>
              <a:gdLst>
                <a:gd name="T0" fmla="*/ 524448 w 650072"/>
                <a:gd name="T1" fmla="*/ 0 h 650072"/>
                <a:gd name="T2" fmla="*/ 0 w 650072"/>
                <a:gd name="T3" fmla="*/ 525457 h 650072"/>
                <a:gd name="T4" fmla="*/ 524448 w 650072"/>
                <a:gd name="T5" fmla="*/ 1050915 h 650072"/>
                <a:gd name="T6" fmla="*/ 1048897 w 650072"/>
                <a:gd name="T7" fmla="*/ 525457 h 650072"/>
                <a:gd name="T8" fmla="*/ 524448 w 650072"/>
                <a:gd name="T9" fmla="*/ 0 h 650072"/>
                <a:gd name="T10" fmla="*/ 325332 w 650072"/>
                <a:gd name="T11" fmla="*/ 735073 h 650072"/>
                <a:gd name="T12" fmla="*/ 196798 w 650072"/>
                <a:gd name="T13" fmla="*/ 735073 h 650072"/>
                <a:gd name="T14" fmla="*/ 196798 w 650072"/>
                <a:gd name="T15" fmla="*/ 507532 h 650072"/>
                <a:gd name="T16" fmla="*/ 325332 w 650072"/>
                <a:gd name="T17" fmla="*/ 507532 h 650072"/>
                <a:gd name="T18" fmla="*/ 325332 w 650072"/>
                <a:gd name="T19" fmla="*/ 735073 h 650072"/>
                <a:gd name="T20" fmla="*/ 588717 w 650072"/>
                <a:gd name="T21" fmla="*/ 735073 h 650072"/>
                <a:gd name="T22" fmla="*/ 460183 w 650072"/>
                <a:gd name="T23" fmla="*/ 735073 h 650072"/>
                <a:gd name="T24" fmla="*/ 460183 w 650072"/>
                <a:gd name="T25" fmla="*/ 241092 h 650072"/>
                <a:gd name="T26" fmla="*/ 588717 w 650072"/>
                <a:gd name="T27" fmla="*/ 241092 h 650072"/>
                <a:gd name="T28" fmla="*/ 588717 w 650072"/>
                <a:gd name="T29" fmla="*/ 735073 h 650072"/>
                <a:gd name="T30" fmla="*/ 852125 w 650072"/>
                <a:gd name="T31" fmla="*/ 735073 h 650072"/>
                <a:gd name="T32" fmla="*/ 723591 w 650072"/>
                <a:gd name="T33" fmla="*/ 735073 h 650072"/>
                <a:gd name="T34" fmla="*/ 723591 w 650072"/>
                <a:gd name="T35" fmla="*/ 376203 h 650072"/>
                <a:gd name="T36" fmla="*/ 852125 w 650072"/>
                <a:gd name="T37" fmla="*/ 376203 h 650072"/>
                <a:gd name="T38" fmla="*/ 852125 w 650072"/>
                <a:gd name="T39" fmla="*/ 735073 h 65007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50072" h="650072">
                  <a:moveTo>
                    <a:pt x="325036" y="0"/>
                  </a:moveTo>
                  <a:cubicBezTo>
                    <a:pt x="145524" y="0"/>
                    <a:pt x="0" y="145524"/>
                    <a:pt x="0" y="325036"/>
                  </a:cubicBezTo>
                  <a:cubicBezTo>
                    <a:pt x="0" y="504548"/>
                    <a:pt x="145524" y="650072"/>
                    <a:pt x="325036" y="650072"/>
                  </a:cubicBezTo>
                  <a:cubicBezTo>
                    <a:pt x="504548" y="650072"/>
                    <a:pt x="650072" y="504548"/>
                    <a:pt x="650072" y="325036"/>
                  </a:cubicBezTo>
                  <a:cubicBezTo>
                    <a:pt x="650072" y="145524"/>
                    <a:pt x="504548" y="0"/>
                    <a:pt x="325036" y="0"/>
                  </a:cubicBezTo>
                  <a:close/>
                  <a:moveTo>
                    <a:pt x="201630" y="454699"/>
                  </a:moveTo>
                  <a:lnTo>
                    <a:pt x="121969" y="454699"/>
                  </a:lnTo>
                  <a:lnTo>
                    <a:pt x="121969" y="313947"/>
                  </a:lnTo>
                  <a:lnTo>
                    <a:pt x="201630" y="313947"/>
                  </a:lnTo>
                  <a:lnTo>
                    <a:pt x="201630" y="454699"/>
                  </a:lnTo>
                  <a:close/>
                  <a:moveTo>
                    <a:pt x="364867" y="454699"/>
                  </a:moveTo>
                  <a:lnTo>
                    <a:pt x="285206" y="454699"/>
                  </a:lnTo>
                  <a:lnTo>
                    <a:pt x="285206" y="149134"/>
                  </a:lnTo>
                  <a:lnTo>
                    <a:pt x="364867" y="149134"/>
                  </a:lnTo>
                  <a:lnTo>
                    <a:pt x="364867" y="454699"/>
                  </a:lnTo>
                  <a:close/>
                  <a:moveTo>
                    <a:pt x="528119" y="454699"/>
                  </a:moveTo>
                  <a:lnTo>
                    <a:pt x="448458" y="454699"/>
                  </a:lnTo>
                  <a:lnTo>
                    <a:pt x="448458" y="232711"/>
                  </a:lnTo>
                  <a:lnTo>
                    <a:pt x="528119" y="232711"/>
                  </a:lnTo>
                  <a:lnTo>
                    <a:pt x="528119" y="4546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E3F2366-E12A-7E62-5320-695A336ECD4E}"/>
              </a:ext>
            </a:extLst>
          </p:cNvPr>
          <p:cNvSpPr txBox="1"/>
          <p:nvPr/>
        </p:nvSpPr>
        <p:spPr bwMode="auto">
          <a:xfrm>
            <a:off x="6782724" y="1567777"/>
            <a:ext cx="1616147" cy="3877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</a:t>
            </a: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전처리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C9472CD-E618-6F32-7308-86868A8D0850}"/>
              </a:ext>
            </a:extLst>
          </p:cNvPr>
          <p:cNvGrpSpPr/>
          <p:nvPr/>
        </p:nvGrpSpPr>
        <p:grpSpPr>
          <a:xfrm>
            <a:off x="4135037" y="4329678"/>
            <a:ext cx="6825617" cy="1461315"/>
            <a:chOff x="1487351" y="2001958"/>
            <a:chExt cx="6825617" cy="146131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2856699-49E7-8D9E-7FF8-C65D0638016C}"/>
                </a:ext>
              </a:extLst>
            </p:cNvPr>
            <p:cNvSpPr/>
            <p:nvPr/>
          </p:nvSpPr>
          <p:spPr bwMode="auto">
            <a:xfrm>
              <a:off x="1487351" y="2004361"/>
              <a:ext cx="1458912" cy="1458912"/>
            </a:xfrm>
            <a:prstGeom prst="ellipse">
              <a:avLst/>
            </a:prstGeom>
            <a:solidFill>
              <a:srgbClr val="3F2B96"/>
            </a:solidFill>
            <a:ln>
              <a:noFill/>
            </a:ln>
            <a:effectLst>
              <a:outerShdw blurRad="50800" dist="38100" dir="2700000" algn="tl" rotWithShape="0">
                <a:srgbClr val="D9D9F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E8B627A-FA2A-0CED-430C-5563DF68A782}"/>
                </a:ext>
              </a:extLst>
            </p:cNvPr>
            <p:cNvSpPr/>
            <p:nvPr/>
          </p:nvSpPr>
          <p:spPr bwMode="auto">
            <a:xfrm>
              <a:off x="4201606" y="2001958"/>
              <a:ext cx="1458913" cy="1458912"/>
            </a:xfrm>
            <a:prstGeom prst="ellipse">
              <a:avLst/>
            </a:prstGeom>
            <a:solidFill>
              <a:srgbClr val="3F2B96"/>
            </a:solidFill>
            <a:ln>
              <a:noFill/>
            </a:ln>
            <a:effectLst>
              <a:outerShdw blurRad="50800" dist="38100" dir="2700000" algn="tl" rotWithShape="0">
                <a:srgbClr val="D9D9F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12E7F92-7299-5686-C35E-30C4BCC9A0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12157" y="2731414"/>
              <a:ext cx="889000" cy="0"/>
            </a:xfrm>
            <a:prstGeom prst="line">
              <a:avLst/>
            </a:prstGeom>
            <a:ln>
              <a:solidFill>
                <a:srgbClr val="3F2B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C5B7090-FB1B-0D1B-1481-97CC461A7E79}"/>
                </a:ext>
              </a:extLst>
            </p:cNvPr>
            <p:cNvSpPr/>
            <p:nvPr/>
          </p:nvSpPr>
          <p:spPr bwMode="auto">
            <a:xfrm>
              <a:off x="6854055" y="2001958"/>
              <a:ext cx="1458913" cy="1458912"/>
            </a:xfrm>
            <a:prstGeom prst="ellipse">
              <a:avLst/>
            </a:prstGeom>
            <a:solidFill>
              <a:srgbClr val="3F2B96"/>
            </a:solidFill>
            <a:ln>
              <a:noFill/>
            </a:ln>
            <a:effectLst>
              <a:outerShdw blurRad="50800" dist="38100" dir="2700000" algn="tl" rotWithShape="0">
                <a:srgbClr val="D9D9F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40C70F0-A546-0B56-116E-CC3825A01D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04973" y="2731414"/>
              <a:ext cx="889000" cy="0"/>
            </a:xfrm>
            <a:prstGeom prst="line">
              <a:avLst/>
            </a:prstGeom>
            <a:ln>
              <a:solidFill>
                <a:srgbClr val="3F2B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래픽 91">
            <a:extLst>
              <a:ext uri="{FF2B5EF4-FFF2-40B4-BE49-F238E27FC236}">
                <a16:creationId xmlns:a16="http://schemas.microsoft.com/office/drawing/2014/main" id="{EB00B008-AF4E-56CF-7E0A-C6379FF3E845}"/>
              </a:ext>
            </a:extLst>
          </p:cNvPr>
          <p:cNvGrpSpPr/>
          <p:nvPr/>
        </p:nvGrpSpPr>
        <p:grpSpPr>
          <a:xfrm>
            <a:off x="4428658" y="4640451"/>
            <a:ext cx="825499" cy="827081"/>
            <a:chOff x="8907637" y="3291340"/>
            <a:chExt cx="493204" cy="493203"/>
          </a:xfrm>
          <a:solidFill>
            <a:schemeClr val="bg1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BA7628C-7816-7877-A654-B48D91590429}"/>
                </a:ext>
              </a:extLst>
            </p:cNvPr>
            <p:cNvSpPr/>
            <p:nvPr/>
          </p:nvSpPr>
          <p:spPr>
            <a:xfrm>
              <a:off x="8907637" y="3291340"/>
              <a:ext cx="374811" cy="374811"/>
            </a:xfrm>
            <a:custGeom>
              <a:avLst/>
              <a:gdLst>
                <a:gd name="connsiteX0" fmla="*/ 374812 w 374811"/>
                <a:gd name="connsiteY0" fmla="*/ 312912 h 374811"/>
                <a:gd name="connsiteX1" fmla="*/ 374812 w 374811"/>
                <a:gd name="connsiteY1" fmla="*/ 312912 h 374811"/>
                <a:gd name="connsiteX2" fmla="*/ 337468 w 374811"/>
                <a:gd name="connsiteY2" fmla="*/ 275579 h 374811"/>
                <a:gd name="connsiteX3" fmla="*/ 339197 w 374811"/>
                <a:gd name="connsiteY3" fmla="*/ 272655 h 374811"/>
                <a:gd name="connsiteX4" fmla="*/ 363532 w 374811"/>
                <a:gd name="connsiteY4" fmla="*/ 181754 h 374811"/>
                <a:gd name="connsiteX5" fmla="*/ 181754 w 374811"/>
                <a:gd name="connsiteY5" fmla="*/ 0 h 374811"/>
                <a:gd name="connsiteX6" fmla="*/ 0 w 374811"/>
                <a:gd name="connsiteY6" fmla="*/ 181754 h 374811"/>
                <a:gd name="connsiteX7" fmla="*/ 181754 w 374811"/>
                <a:gd name="connsiteY7" fmla="*/ 363532 h 374811"/>
                <a:gd name="connsiteX8" fmla="*/ 272655 w 374811"/>
                <a:gd name="connsiteY8" fmla="*/ 339197 h 374811"/>
                <a:gd name="connsiteX9" fmla="*/ 275579 w 374811"/>
                <a:gd name="connsiteY9" fmla="*/ 337468 h 374811"/>
                <a:gd name="connsiteX10" fmla="*/ 312924 w 374811"/>
                <a:gd name="connsiteY10" fmla="*/ 374812 h 374811"/>
                <a:gd name="connsiteX11" fmla="*/ 374812 w 374811"/>
                <a:gd name="connsiteY11" fmla="*/ 312912 h 374811"/>
                <a:gd name="connsiteX12" fmla="*/ 212159 w 374811"/>
                <a:gd name="connsiteY12" fmla="*/ 278713 h 374811"/>
                <a:gd name="connsiteX13" fmla="*/ 181754 w 374811"/>
                <a:gd name="connsiteY13" fmla="*/ 283343 h 374811"/>
                <a:gd name="connsiteX14" fmla="*/ 80178 w 374811"/>
                <a:gd name="connsiteY14" fmla="*/ 181754 h 374811"/>
                <a:gd name="connsiteX15" fmla="*/ 181754 w 374811"/>
                <a:gd name="connsiteY15" fmla="*/ 80178 h 374811"/>
                <a:gd name="connsiteX16" fmla="*/ 283343 w 374811"/>
                <a:gd name="connsiteY16" fmla="*/ 181754 h 374811"/>
                <a:gd name="connsiteX17" fmla="*/ 278713 w 374811"/>
                <a:gd name="connsiteY17" fmla="*/ 212159 h 374811"/>
                <a:gd name="connsiteX18" fmla="*/ 212159 w 374811"/>
                <a:gd name="connsiteY18" fmla="*/ 278713 h 37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4811" h="374811">
                  <a:moveTo>
                    <a:pt x="374812" y="312912"/>
                  </a:moveTo>
                  <a:cubicBezTo>
                    <a:pt x="374812" y="312912"/>
                    <a:pt x="374812" y="312912"/>
                    <a:pt x="374812" y="312912"/>
                  </a:cubicBezTo>
                  <a:lnTo>
                    <a:pt x="337468" y="275579"/>
                  </a:lnTo>
                  <a:cubicBezTo>
                    <a:pt x="338060" y="274616"/>
                    <a:pt x="338628" y="273630"/>
                    <a:pt x="339197" y="272655"/>
                  </a:cubicBezTo>
                  <a:cubicBezTo>
                    <a:pt x="354666" y="245906"/>
                    <a:pt x="363532" y="214863"/>
                    <a:pt x="363532" y="181754"/>
                  </a:cubicBezTo>
                  <a:cubicBezTo>
                    <a:pt x="363532" y="81373"/>
                    <a:pt x="282136" y="0"/>
                    <a:pt x="181754" y="0"/>
                  </a:cubicBezTo>
                  <a:cubicBezTo>
                    <a:pt x="81373" y="0"/>
                    <a:pt x="0" y="81373"/>
                    <a:pt x="0" y="181754"/>
                  </a:cubicBezTo>
                  <a:cubicBezTo>
                    <a:pt x="0" y="282136"/>
                    <a:pt x="81373" y="363532"/>
                    <a:pt x="181754" y="363532"/>
                  </a:cubicBezTo>
                  <a:cubicBezTo>
                    <a:pt x="214863" y="363532"/>
                    <a:pt x="245906" y="354666"/>
                    <a:pt x="272655" y="339197"/>
                  </a:cubicBezTo>
                  <a:cubicBezTo>
                    <a:pt x="273630" y="338628"/>
                    <a:pt x="274616" y="338060"/>
                    <a:pt x="275579" y="337468"/>
                  </a:cubicBezTo>
                  <a:lnTo>
                    <a:pt x="312924" y="374812"/>
                  </a:lnTo>
                  <a:lnTo>
                    <a:pt x="374812" y="312912"/>
                  </a:lnTo>
                  <a:close/>
                  <a:moveTo>
                    <a:pt x="212159" y="278713"/>
                  </a:moveTo>
                  <a:cubicBezTo>
                    <a:pt x="202550" y="281730"/>
                    <a:pt x="192350" y="283343"/>
                    <a:pt x="181754" y="283343"/>
                  </a:cubicBezTo>
                  <a:cubicBezTo>
                    <a:pt x="125668" y="283343"/>
                    <a:pt x="80178" y="237864"/>
                    <a:pt x="80178" y="181754"/>
                  </a:cubicBezTo>
                  <a:cubicBezTo>
                    <a:pt x="80178" y="125668"/>
                    <a:pt x="125668" y="80178"/>
                    <a:pt x="181754" y="80178"/>
                  </a:cubicBezTo>
                  <a:cubicBezTo>
                    <a:pt x="237864" y="80178"/>
                    <a:pt x="283343" y="125668"/>
                    <a:pt x="283343" y="181754"/>
                  </a:cubicBezTo>
                  <a:cubicBezTo>
                    <a:pt x="283343" y="192350"/>
                    <a:pt x="281730" y="202550"/>
                    <a:pt x="278713" y="212159"/>
                  </a:cubicBezTo>
                  <a:cubicBezTo>
                    <a:pt x="268802" y="243817"/>
                    <a:pt x="243817" y="268802"/>
                    <a:pt x="212159" y="278713"/>
                  </a:cubicBezTo>
                  <a:close/>
                </a:path>
              </a:pathLst>
            </a:custGeom>
            <a:grpFill/>
            <a:ln w="11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95C6FF3-415B-B0CB-05CE-A889E619A298}"/>
                </a:ext>
              </a:extLst>
            </p:cNvPr>
            <p:cNvSpPr/>
            <p:nvPr/>
          </p:nvSpPr>
          <p:spPr>
            <a:xfrm>
              <a:off x="9246823" y="3630514"/>
              <a:ext cx="154018" cy="154029"/>
            </a:xfrm>
            <a:custGeom>
              <a:avLst/>
              <a:gdLst>
                <a:gd name="connsiteX0" fmla="*/ 141207 w 154018"/>
                <a:gd name="connsiteY0" fmla="*/ 79319 h 154029"/>
                <a:gd name="connsiteX1" fmla="*/ 61888 w 154018"/>
                <a:gd name="connsiteY1" fmla="*/ 0 h 154029"/>
                <a:gd name="connsiteX2" fmla="*/ 0 w 154018"/>
                <a:gd name="connsiteY2" fmla="*/ 61900 h 154029"/>
                <a:gd name="connsiteX3" fmla="*/ 0 w 154018"/>
                <a:gd name="connsiteY3" fmla="*/ 61900 h 154029"/>
                <a:gd name="connsiteX4" fmla="*/ 79307 w 154018"/>
                <a:gd name="connsiteY4" fmla="*/ 141207 h 154029"/>
                <a:gd name="connsiteX5" fmla="*/ 141207 w 154018"/>
                <a:gd name="connsiteY5" fmla="*/ 141219 h 154029"/>
                <a:gd name="connsiteX6" fmla="*/ 141207 w 154018"/>
                <a:gd name="connsiteY6" fmla="*/ 79319 h 15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18" h="154029">
                  <a:moveTo>
                    <a:pt x="141207" y="79319"/>
                  </a:moveTo>
                  <a:lnTo>
                    <a:pt x="61888" y="0"/>
                  </a:lnTo>
                  <a:lnTo>
                    <a:pt x="0" y="61900"/>
                  </a:lnTo>
                  <a:cubicBezTo>
                    <a:pt x="0" y="61900"/>
                    <a:pt x="0" y="61900"/>
                    <a:pt x="0" y="61900"/>
                  </a:cubicBezTo>
                  <a:lnTo>
                    <a:pt x="79307" y="141207"/>
                  </a:lnTo>
                  <a:cubicBezTo>
                    <a:pt x="96390" y="158301"/>
                    <a:pt x="124113" y="158301"/>
                    <a:pt x="141207" y="141219"/>
                  </a:cubicBezTo>
                  <a:cubicBezTo>
                    <a:pt x="158290" y="124125"/>
                    <a:pt x="158290" y="96401"/>
                    <a:pt x="141207" y="79319"/>
                  </a:cubicBezTo>
                  <a:close/>
                </a:path>
              </a:pathLst>
            </a:custGeom>
            <a:grpFill/>
            <a:ln w="11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38" name="그래픽 39">
            <a:extLst>
              <a:ext uri="{FF2B5EF4-FFF2-40B4-BE49-F238E27FC236}">
                <a16:creationId xmlns:a16="http://schemas.microsoft.com/office/drawing/2014/main" id="{963C7CE9-91D1-7434-874F-F2C3F4AEE657}"/>
              </a:ext>
            </a:extLst>
          </p:cNvPr>
          <p:cNvSpPr>
            <a:spLocks/>
          </p:cNvSpPr>
          <p:nvPr/>
        </p:nvSpPr>
        <p:spPr bwMode="auto">
          <a:xfrm>
            <a:off x="7176642" y="4687638"/>
            <a:ext cx="825500" cy="825500"/>
          </a:xfrm>
          <a:custGeom>
            <a:avLst/>
            <a:gdLst>
              <a:gd name="T0" fmla="*/ 691255 w 493204"/>
              <a:gd name="T1" fmla="*/ 0 h 442120"/>
              <a:gd name="T2" fmla="*/ 0 w 493204"/>
              <a:gd name="T3" fmla="*/ 628024 h 442120"/>
              <a:gd name="T4" fmla="*/ 266484 w 493204"/>
              <a:gd name="T5" fmla="*/ 1123471 h 442120"/>
              <a:gd name="T6" fmla="*/ 310137 w 493204"/>
              <a:gd name="T7" fmla="*/ 1251878 h 442120"/>
              <a:gd name="T8" fmla="*/ 204221 w 493204"/>
              <a:gd name="T9" fmla="*/ 1536542 h 442120"/>
              <a:gd name="T10" fmla="*/ 619363 w 493204"/>
              <a:gd name="T11" fmla="*/ 1298068 h 442120"/>
              <a:gd name="T12" fmla="*/ 690800 w 493204"/>
              <a:gd name="T13" fmla="*/ 1256048 h 442120"/>
              <a:gd name="T14" fmla="*/ 691255 w 493204"/>
              <a:gd name="T15" fmla="*/ 1256048 h 442120"/>
              <a:gd name="T16" fmla="*/ 1382509 w 493204"/>
              <a:gd name="T17" fmla="*/ 628024 h 442120"/>
              <a:gd name="T18" fmla="*/ 691255 w 493204"/>
              <a:gd name="T19" fmla="*/ 0 h 442120"/>
              <a:gd name="T20" fmla="*/ 319765 w 493204"/>
              <a:gd name="T21" fmla="*/ 759302 h 442120"/>
              <a:gd name="T22" fmla="*/ 214273 w 493204"/>
              <a:gd name="T23" fmla="*/ 628024 h 442120"/>
              <a:gd name="T24" fmla="*/ 319765 w 493204"/>
              <a:gd name="T25" fmla="*/ 496745 h 442120"/>
              <a:gd name="T26" fmla="*/ 425261 w 493204"/>
              <a:gd name="T27" fmla="*/ 628024 h 442120"/>
              <a:gd name="T28" fmla="*/ 319765 w 493204"/>
              <a:gd name="T29" fmla="*/ 759302 h 442120"/>
              <a:gd name="T30" fmla="*/ 691255 w 493204"/>
              <a:gd name="T31" fmla="*/ 759302 h 442120"/>
              <a:gd name="T32" fmla="*/ 585762 w 493204"/>
              <a:gd name="T33" fmla="*/ 628024 h 442120"/>
              <a:gd name="T34" fmla="*/ 691255 w 493204"/>
              <a:gd name="T35" fmla="*/ 496745 h 442120"/>
              <a:gd name="T36" fmla="*/ 796747 w 493204"/>
              <a:gd name="T37" fmla="*/ 628024 h 442120"/>
              <a:gd name="T38" fmla="*/ 691255 w 493204"/>
              <a:gd name="T39" fmla="*/ 759302 h 442120"/>
              <a:gd name="T40" fmla="*/ 1062744 w 493204"/>
              <a:gd name="T41" fmla="*/ 759302 h 442120"/>
              <a:gd name="T42" fmla="*/ 957251 w 493204"/>
              <a:gd name="T43" fmla="*/ 628024 h 442120"/>
              <a:gd name="T44" fmla="*/ 1062744 w 493204"/>
              <a:gd name="T45" fmla="*/ 496745 h 442120"/>
              <a:gd name="T46" fmla="*/ 1168235 w 493204"/>
              <a:gd name="T47" fmla="*/ 628024 h 442120"/>
              <a:gd name="T48" fmla="*/ 1062744 w 493204"/>
              <a:gd name="T49" fmla="*/ 759302 h 4421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93204" h="442120">
                <a:moveTo>
                  <a:pt x="246602" y="0"/>
                </a:moveTo>
                <a:cubicBezTo>
                  <a:pt x="110408" y="0"/>
                  <a:pt x="0" y="80607"/>
                  <a:pt x="0" y="180037"/>
                </a:cubicBezTo>
                <a:cubicBezTo>
                  <a:pt x="0" y="237759"/>
                  <a:pt x="37217" y="289122"/>
                  <a:pt x="95067" y="322068"/>
                </a:cubicBezTo>
                <a:cubicBezTo>
                  <a:pt x="108006" y="329437"/>
                  <a:pt x="114423" y="344477"/>
                  <a:pt x="110640" y="358879"/>
                </a:cubicBezTo>
                <a:cubicBezTo>
                  <a:pt x="102470" y="389910"/>
                  <a:pt x="90239" y="423100"/>
                  <a:pt x="72855" y="440484"/>
                </a:cubicBezTo>
                <a:cubicBezTo>
                  <a:pt x="72855" y="440484"/>
                  <a:pt x="151199" y="458912"/>
                  <a:pt x="220955" y="372120"/>
                </a:cubicBezTo>
                <a:cubicBezTo>
                  <a:pt x="227152" y="364414"/>
                  <a:pt x="236564" y="360074"/>
                  <a:pt x="246440" y="360074"/>
                </a:cubicBezTo>
                <a:cubicBezTo>
                  <a:pt x="246498" y="360074"/>
                  <a:pt x="246544" y="360074"/>
                  <a:pt x="246602" y="360074"/>
                </a:cubicBezTo>
                <a:cubicBezTo>
                  <a:pt x="382796" y="360074"/>
                  <a:pt x="493204" y="279467"/>
                  <a:pt x="493204" y="180037"/>
                </a:cubicBezTo>
                <a:cubicBezTo>
                  <a:pt x="493204" y="80607"/>
                  <a:pt x="382796" y="0"/>
                  <a:pt x="246602" y="0"/>
                </a:cubicBezTo>
                <a:close/>
                <a:moveTo>
                  <a:pt x="114075" y="217671"/>
                </a:moveTo>
                <a:cubicBezTo>
                  <a:pt x="93291" y="217671"/>
                  <a:pt x="76441" y="200821"/>
                  <a:pt x="76441" y="180037"/>
                </a:cubicBezTo>
                <a:cubicBezTo>
                  <a:pt x="76441" y="159253"/>
                  <a:pt x="93291" y="142403"/>
                  <a:pt x="114075" y="142403"/>
                </a:cubicBezTo>
                <a:cubicBezTo>
                  <a:pt x="134859" y="142403"/>
                  <a:pt x="151710" y="159253"/>
                  <a:pt x="151710" y="180037"/>
                </a:cubicBezTo>
                <a:cubicBezTo>
                  <a:pt x="151710" y="200821"/>
                  <a:pt x="134859" y="217671"/>
                  <a:pt x="114075" y="217671"/>
                </a:cubicBezTo>
                <a:close/>
                <a:moveTo>
                  <a:pt x="246602" y="217671"/>
                </a:moveTo>
                <a:cubicBezTo>
                  <a:pt x="225818" y="217671"/>
                  <a:pt x="208968" y="200821"/>
                  <a:pt x="208968" y="180037"/>
                </a:cubicBezTo>
                <a:cubicBezTo>
                  <a:pt x="208968" y="159253"/>
                  <a:pt x="225818" y="142403"/>
                  <a:pt x="246602" y="142403"/>
                </a:cubicBezTo>
                <a:cubicBezTo>
                  <a:pt x="267386" y="142403"/>
                  <a:pt x="284236" y="159253"/>
                  <a:pt x="284236" y="180037"/>
                </a:cubicBezTo>
                <a:cubicBezTo>
                  <a:pt x="284236" y="200821"/>
                  <a:pt x="267386" y="217671"/>
                  <a:pt x="246602" y="217671"/>
                </a:cubicBezTo>
                <a:close/>
                <a:moveTo>
                  <a:pt x="379129" y="217671"/>
                </a:moveTo>
                <a:cubicBezTo>
                  <a:pt x="358345" y="217671"/>
                  <a:pt x="341495" y="200821"/>
                  <a:pt x="341495" y="180037"/>
                </a:cubicBezTo>
                <a:cubicBezTo>
                  <a:pt x="341495" y="159253"/>
                  <a:pt x="358345" y="142403"/>
                  <a:pt x="379129" y="142403"/>
                </a:cubicBezTo>
                <a:cubicBezTo>
                  <a:pt x="399913" y="142403"/>
                  <a:pt x="416763" y="159253"/>
                  <a:pt x="416763" y="180037"/>
                </a:cubicBezTo>
                <a:cubicBezTo>
                  <a:pt x="416763" y="200821"/>
                  <a:pt x="399913" y="217671"/>
                  <a:pt x="379129" y="2176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153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9" name="그래픽 41">
            <a:extLst>
              <a:ext uri="{FF2B5EF4-FFF2-40B4-BE49-F238E27FC236}">
                <a16:creationId xmlns:a16="http://schemas.microsoft.com/office/drawing/2014/main" id="{8881CD3E-3C9C-2147-35F3-473C053027E2}"/>
              </a:ext>
            </a:extLst>
          </p:cNvPr>
          <p:cNvSpPr/>
          <p:nvPr/>
        </p:nvSpPr>
        <p:spPr>
          <a:xfrm>
            <a:off x="9946716" y="4674415"/>
            <a:ext cx="566142" cy="825082"/>
          </a:xfrm>
          <a:custGeom>
            <a:avLst/>
            <a:gdLst>
              <a:gd name="connsiteX0" fmla="*/ 0 w 332431"/>
              <a:gd name="connsiteY0" fmla="*/ 0 h 493204"/>
              <a:gd name="connsiteX1" fmla="*/ 0 w 332431"/>
              <a:gd name="connsiteY1" fmla="*/ 493204 h 493204"/>
              <a:gd name="connsiteX2" fmla="*/ 166216 w 332431"/>
              <a:gd name="connsiteY2" fmla="*/ 388111 h 493204"/>
              <a:gd name="connsiteX3" fmla="*/ 332431 w 332431"/>
              <a:gd name="connsiteY3" fmla="*/ 493204 h 493204"/>
              <a:gd name="connsiteX4" fmla="*/ 332431 w 332431"/>
              <a:gd name="connsiteY4" fmla="*/ 0 h 493204"/>
              <a:gd name="connsiteX5" fmla="*/ 0 w 332431"/>
              <a:gd name="connsiteY5" fmla="*/ 0 h 493204"/>
              <a:gd name="connsiteX6" fmla="*/ 262454 w 332431"/>
              <a:gd name="connsiteY6" fmla="*/ 162723 h 493204"/>
              <a:gd name="connsiteX7" fmla="*/ 150897 w 332431"/>
              <a:gd name="connsiteY7" fmla="*/ 274280 h 493204"/>
              <a:gd name="connsiteX8" fmla="*/ 137772 w 332431"/>
              <a:gd name="connsiteY8" fmla="*/ 279722 h 493204"/>
              <a:gd name="connsiteX9" fmla="*/ 124647 w 332431"/>
              <a:gd name="connsiteY9" fmla="*/ 274280 h 493204"/>
              <a:gd name="connsiteX10" fmla="*/ 69977 w 332431"/>
              <a:gd name="connsiteY10" fmla="*/ 219609 h 493204"/>
              <a:gd name="connsiteX11" fmla="*/ 69977 w 332431"/>
              <a:gd name="connsiteY11" fmla="*/ 193348 h 493204"/>
              <a:gd name="connsiteX12" fmla="*/ 96239 w 332431"/>
              <a:gd name="connsiteY12" fmla="*/ 193348 h 493204"/>
              <a:gd name="connsiteX13" fmla="*/ 137772 w 332431"/>
              <a:gd name="connsiteY13" fmla="*/ 234881 h 493204"/>
              <a:gd name="connsiteX14" fmla="*/ 236193 w 332431"/>
              <a:gd name="connsiteY14" fmla="*/ 136461 h 493204"/>
              <a:gd name="connsiteX15" fmla="*/ 262454 w 332431"/>
              <a:gd name="connsiteY15" fmla="*/ 136461 h 493204"/>
              <a:gd name="connsiteX16" fmla="*/ 262454 w 332431"/>
              <a:gd name="connsiteY16" fmla="*/ 162723 h 4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431" h="493204">
                <a:moveTo>
                  <a:pt x="0" y="0"/>
                </a:moveTo>
                <a:lnTo>
                  <a:pt x="0" y="493204"/>
                </a:lnTo>
                <a:lnTo>
                  <a:pt x="166216" y="388111"/>
                </a:lnTo>
                <a:lnTo>
                  <a:pt x="332431" y="493204"/>
                </a:lnTo>
                <a:lnTo>
                  <a:pt x="332431" y="0"/>
                </a:lnTo>
                <a:lnTo>
                  <a:pt x="0" y="0"/>
                </a:lnTo>
                <a:close/>
                <a:moveTo>
                  <a:pt x="262454" y="162723"/>
                </a:moveTo>
                <a:lnTo>
                  <a:pt x="150897" y="274280"/>
                </a:lnTo>
                <a:cubicBezTo>
                  <a:pt x="147277" y="277900"/>
                  <a:pt x="142519" y="279722"/>
                  <a:pt x="137772" y="279722"/>
                </a:cubicBezTo>
                <a:cubicBezTo>
                  <a:pt x="133026" y="279722"/>
                  <a:pt x="128268" y="277912"/>
                  <a:pt x="124647" y="274280"/>
                </a:cubicBezTo>
                <a:lnTo>
                  <a:pt x="69977" y="219609"/>
                </a:lnTo>
                <a:cubicBezTo>
                  <a:pt x="62724" y="212356"/>
                  <a:pt x="62724" y="200601"/>
                  <a:pt x="69977" y="193348"/>
                </a:cubicBezTo>
                <a:cubicBezTo>
                  <a:pt x="77230" y="186095"/>
                  <a:pt x="88986" y="186095"/>
                  <a:pt x="96239" y="193348"/>
                </a:cubicBezTo>
                <a:lnTo>
                  <a:pt x="137772" y="234881"/>
                </a:lnTo>
                <a:lnTo>
                  <a:pt x="236193" y="136461"/>
                </a:lnTo>
                <a:cubicBezTo>
                  <a:pt x="243446" y="129208"/>
                  <a:pt x="255201" y="129208"/>
                  <a:pt x="262454" y="136461"/>
                </a:cubicBezTo>
                <a:cubicBezTo>
                  <a:pt x="269707" y="143714"/>
                  <a:pt x="269707" y="155470"/>
                  <a:pt x="262454" y="162723"/>
                </a:cubicBezTo>
                <a:close/>
              </a:path>
            </a:pathLst>
          </a:custGeom>
          <a:solidFill>
            <a:schemeClr val="bg1"/>
          </a:solidFill>
          <a:ln w="1153" cap="flat">
            <a:noFill/>
            <a:prstDash val="solid"/>
            <a:miter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74C676F6-58BE-434C-804C-3CAEA0465494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4E73DC-8A59-B6A2-345F-D5DA7BFA240E}"/>
              </a:ext>
            </a:extLst>
          </p:cNvPr>
          <p:cNvSpPr txBox="1"/>
          <p:nvPr/>
        </p:nvSpPr>
        <p:spPr>
          <a:xfrm>
            <a:off x="7189404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C290E-0F90-76A7-D548-2102247D3E67}"/>
              </a:ext>
            </a:extLst>
          </p:cNvPr>
          <p:cNvSpPr txBox="1"/>
          <p:nvPr/>
        </p:nvSpPr>
        <p:spPr>
          <a:xfrm>
            <a:off x="8847875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EA8B71-970E-6929-D259-9F2D2E7FE833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CDCD0B-DE06-DB6C-39AA-5C5BEAEA6B0A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grpSp>
        <p:nvGrpSpPr>
          <p:cNvPr id="5127" name="그룹 2">
            <a:extLst>
              <a:ext uri="{FF2B5EF4-FFF2-40B4-BE49-F238E27FC236}">
                <a16:creationId xmlns:a16="http://schemas.microsoft.com/office/drawing/2014/main" id="{EFC34F4F-CA38-53A8-A3D6-A1F41ADD215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F98DDA-EB7C-0469-003B-E0EF4D4E3C8D}"/>
                </a:ext>
              </a:extLst>
            </p:cNvPr>
            <p:cNvSpPr/>
            <p:nvPr/>
          </p:nvSpPr>
          <p:spPr>
            <a:xfrm>
              <a:off x="1" y="0"/>
              <a:ext cx="12192000" cy="954108"/>
            </a:xfrm>
            <a:prstGeom prst="rect">
              <a:avLst/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420652-D829-53F8-61E7-DA1DE92833CE}"/>
                </a:ext>
              </a:extLst>
            </p:cNvPr>
            <p:cNvSpPr txBox="1"/>
            <p:nvPr/>
          </p:nvSpPr>
          <p:spPr>
            <a:xfrm>
              <a:off x="144998" y="52204"/>
              <a:ext cx="4354077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 </a:t>
              </a:r>
              <a:r>
                <a:rPr lang="ko-KR" altLang="en-US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문제 배경 및 목표</a:t>
              </a:r>
              <a:endPara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4D853FD-A34D-E687-303A-234EDE38C344}"/>
              </a:ext>
            </a:extLst>
          </p:cNvPr>
          <p:cNvSpPr/>
          <p:nvPr/>
        </p:nvSpPr>
        <p:spPr bwMode="auto">
          <a:xfrm>
            <a:off x="353536" y="1213349"/>
            <a:ext cx="11484928" cy="1837886"/>
          </a:xfrm>
          <a:prstGeom prst="roundRect">
            <a:avLst>
              <a:gd name="adj" fmla="val 11270"/>
            </a:avLst>
          </a:prstGeom>
          <a:solidFill>
            <a:schemeClr val="bg1"/>
          </a:solidFill>
          <a:ln>
            <a:solidFill>
              <a:srgbClr val="3F2B96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정밀가공 공정이란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=&gt; </a:t>
            </a:r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정밀가공은 대략 </a:t>
            </a:r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0.1~1μm </a:t>
            </a:r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정도까지의 치수 정밀도를 실현하는 가공을 뜻한다</a:t>
            </a:r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연삭</a:t>
            </a:r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연마</a:t>
            </a:r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표면 처리 등이 정밀가공에 포함되며</a:t>
            </a:r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잘 관리된 공구를 사용하여 적절한 절삭 조건으로 가공하는 절삭도 포함된다</a:t>
            </a:r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=&gt; </a:t>
            </a:r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 중 </a:t>
            </a:r>
            <a:r>
              <a:rPr lang="en-US" altLang="ko-KR" sz="1600" dirty="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CNC </a:t>
            </a:r>
            <a:r>
              <a:rPr lang="ko-KR" altLang="en-US" sz="1600" dirty="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가공은 컴퓨터 수치제어 기반의 정밀가공으로서 높은 정밀도가 요구되는 정밀가공 공정의 주요 가공법</a:t>
            </a:r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이다</a:t>
            </a:r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프로그래밍을 통해 연삭</a:t>
            </a:r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연마</a:t>
            </a:r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절삭 등</a:t>
            </a:r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종류의 가공을 조합하여 복잡한 구조의 가공이 가능하고 공정 중 수동 제어가 필요하지 않다</a:t>
            </a:r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F6B8A7F-DD84-1A7D-B3BD-8A6847B3724E}"/>
              </a:ext>
            </a:extLst>
          </p:cNvPr>
          <p:cNvGrpSpPr/>
          <p:nvPr/>
        </p:nvGrpSpPr>
        <p:grpSpPr>
          <a:xfrm>
            <a:off x="3007275" y="3310496"/>
            <a:ext cx="6177450" cy="3217338"/>
            <a:chOff x="2888046" y="3321424"/>
            <a:chExt cx="6134930" cy="306149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0A0C2E8-731A-11A3-150C-FF15CF8AF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13" t="9861" r="5132" b="22771"/>
            <a:stretch/>
          </p:blipFill>
          <p:spPr>
            <a:xfrm>
              <a:off x="2983006" y="3321424"/>
              <a:ext cx="6039970" cy="24473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D1ABAF6-351F-BE6E-C75E-0B67BC7DD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361" t="87378" r="5132"/>
            <a:stretch/>
          </p:blipFill>
          <p:spPr>
            <a:xfrm>
              <a:off x="2888046" y="5924373"/>
              <a:ext cx="6134930" cy="458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409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74C676F6-58BE-434C-804C-3CAEA0465494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4E73DC-8A59-B6A2-345F-D5DA7BFA240E}"/>
              </a:ext>
            </a:extLst>
          </p:cNvPr>
          <p:cNvSpPr txBox="1"/>
          <p:nvPr/>
        </p:nvSpPr>
        <p:spPr>
          <a:xfrm>
            <a:off x="7189404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C290E-0F90-76A7-D548-2102247D3E67}"/>
              </a:ext>
            </a:extLst>
          </p:cNvPr>
          <p:cNvSpPr txBox="1"/>
          <p:nvPr/>
        </p:nvSpPr>
        <p:spPr>
          <a:xfrm>
            <a:off x="8847875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EA8B71-970E-6929-D259-9F2D2E7FE833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CDCD0B-DE06-DB6C-39AA-5C5BEAEA6B0A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grpSp>
        <p:nvGrpSpPr>
          <p:cNvPr id="5127" name="그룹 2">
            <a:extLst>
              <a:ext uri="{FF2B5EF4-FFF2-40B4-BE49-F238E27FC236}">
                <a16:creationId xmlns:a16="http://schemas.microsoft.com/office/drawing/2014/main" id="{EFC34F4F-CA38-53A8-A3D6-A1F41ADD215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F98DDA-EB7C-0469-003B-E0EF4D4E3C8D}"/>
                </a:ext>
              </a:extLst>
            </p:cNvPr>
            <p:cNvSpPr/>
            <p:nvPr/>
          </p:nvSpPr>
          <p:spPr>
            <a:xfrm>
              <a:off x="1" y="0"/>
              <a:ext cx="12192000" cy="954108"/>
            </a:xfrm>
            <a:prstGeom prst="rect">
              <a:avLst/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420652-D829-53F8-61E7-DA1DE92833CE}"/>
                </a:ext>
              </a:extLst>
            </p:cNvPr>
            <p:cNvSpPr txBox="1"/>
            <p:nvPr/>
          </p:nvSpPr>
          <p:spPr>
            <a:xfrm>
              <a:off x="144998" y="52204"/>
              <a:ext cx="4354077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 </a:t>
              </a:r>
              <a:r>
                <a:rPr lang="ko-KR" altLang="en-US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문제 배경 및 목표</a:t>
              </a:r>
              <a:endPara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5128" name="그룹 59">
            <a:extLst>
              <a:ext uri="{FF2B5EF4-FFF2-40B4-BE49-F238E27FC236}">
                <a16:creationId xmlns:a16="http://schemas.microsoft.com/office/drawing/2014/main" id="{5484C157-DEFA-E7F6-2A26-71E05D3F6B8C}"/>
              </a:ext>
            </a:extLst>
          </p:cNvPr>
          <p:cNvGrpSpPr>
            <a:grpSpLocks/>
          </p:cNvGrpSpPr>
          <p:nvPr/>
        </p:nvGrpSpPr>
        <p:grpSpPr bwMode="auto">
          <a:xfrm>
            <a:off x="569913" y="1411288"/>
            <a:ext cx="7548562" cy="4654232"/>
            <a:chOff x="469257" y="1456053"/>
            <a:chExt cx="7547612" cy="4655472"/>
          </a:xfrm>
        </p:grpSpPr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BD133B8-4AAC-F28E-263D-79C3981C8F7D}"/>
                </a:ext>
              </a:extLst>
            </p:cNvPr>
            <p:cNvSpPr/>
            <p:nvPr/>
          </p:nvSpPr>
          <p:spPr>
            <a:xfrm rot="10800000">
              <a:off x="469257" y="1456053"/>
              <a:ext cx="7547612" cy="1306860"/>
            </a:xfrm>
            <a:custGeom>
              <a:avLst/>
              <a:gdLst>
                <a:gd name="connsiteX0" fmla="*/ 3771102 w 7547925"/>
                <a:gd name="connsiteY0" fmla="*/ 0 h 1424512"/>
                <a:gd name="connsiteX1" fmla="*/ 3918177 w 7547925"/>
                <a:gd name="connsiteY1" fmla="*/ 159183 h 1424512"/>
                <a:gd name="connsiteX2" fmla="*/ 6180498 w 7547925"/>
                <a:gd name="connsiteY2" fmla="*/ 159183 h 1424512"/>
                <a:gd name="connsiteX3" fmla="*/ 6325815 w 7547925"/>
                <a:gd name="connsiteY3" fmla="*/ 1903 h 1424512"/>
                <a:gd name="connsiteX4" fmla="*/ 6471132 w 7547925"/>
                <a:gd name="connsiteY4" fmla="*/ 159183 h 1424512"/>
                <a:gd name="connsiteX5" fmla="*/ 7337033 w 7547925"/>
                <a:gd name="connsiteY5" fmla="*/ 159183 h 1424512"/>
                <a:gd name="connsiteX6" fmla="*/ 7547925 w 7547925"/>
                <a:gd name="connsiteY6" fmla="*/ 370075 h 1424512"/>
                <a:gd name="connsiteX7" fmla="*/ 7547925 w 7547925"/>
                <a:gd name="connsiteY7" fmla="*/ 1213620 h 1424512"/>
                <a:gd name="connsiteX8" fmla="*/ 7337033 w 7547925"/>
                <a:gd name="connsiteY8" fmla="*/ 1424512 h 1424512"/>
                <a:gd name="connsiteX9" fmla="*/ 210892 w 7547925"/>
                <a:gd name="connsiteY9" fmla="*/ 1424512 h 1424512"/>
                <a:gd name="connsiteX10" fmla="*/ 0 w 7547925"/>
                <a:gd name="connsiteY10" fmla="*/ 1213620 h 1424512"/>
                <a:gd name="connsiteX11" fmla="*/ 0 w 7547925"/>
                <a:gd name="connsiteY11" fmla="*/ 370075 h 1424512"/>
                <a:gd name="connsiteX12" fmla="*/ 210892 w 7547925"/>
                <a:gd name="connsiteY12" fmla="*/ 159183 h 1424512"/>
                <a:gd name="connsiteX13" fmla="*/ 1076794 w 7547925"/>
                <a:gd name="connsiteY13" fmla="*/ 159183 h 1424512"/>
                <a:gd name="connsiteX14" fmla="*/ 1222110 w 7547925"/>
                <a:gd name="connsiteY14" fmla="*/ 1903 h 1424512"/>
                <a:gd name="connsiteX15" fmla="*/ 1367427 w 7547925"/>
                <a:gd name="connsiteY15" fmla="*/ 159183 h 1424512"/>
                <a:gd name="connsiteX16" fmla="*/ 3624027 w 7547925"/>
                <a:gd name="connsiteY16" fmla="*/ 159183 h 1424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47925" h="1424512">
                  <a:moveTo>
                    <a:pt x="3771102" y="0"/>
                  </a:moveTo>
                  <a:lnTo>
                    <a:pt x="3918177" y="159183"/>
                  </a:lnTo>
                  <a:lnTo>
                    <a:pt x="6180498" y="159183"/>
                  </a:lnTo>
                  <a:lnTo>
                    <a:pt x="6325815" y="1903"/>
                  </a:lnTo>
                  <a:lnTo>
                    <a:pt x="6471132" y="159183"/>
                  </a:lnTo>
                  <a:lnTo>
                    <a:pt x="7337033" y="159183"/>
                  </a:lnTo>
                  <a:cubicBezTo>
                    <a:pt x="7453505" y="159183"/>
                    <a:pt x="7547925" y="253603"/>
                    <a:pt x="7547925" y="370075"/>
                  </a:cubicBezTo>
                  <a:lnTo>
                    <a:pt x="7547925" y="1213620"/>
                  </a:lnTo>
                  <a:cubicBezTo>
                    <a:pt x="7547925" y="1330092"/>
                    <a:pt x="7453505" y="1424512"/>
                    <a:pt x="7337033" y="1424512"/>
                  </a:cubicBezTo>
                  <a:lnTo>
                    <a:pt x="210892" y="1424512"/>
                  </a:lnTo>
                  <a:cubicBezTo>
                    <a:pt x="94420" y="1424512"/>
                    <a:pt x="0" y="1330092"/>
                    <a:pt x="0" y="1213620"/>
                  </a:cubicBezTo>
                  <a:lnTo>
                    <a:pt x="0" y="370075"/>
                  </a:lnTo>
                  <a:cubicBezTo>
                    <a:pt x="0" y="253603"/>
                    <a:pt x="94420" y="159183"/>
                    <a:pt x="210892" y="159183"/>
                  </a:cubicBezTo>
                  <a:lnTo>
                    <a:pt x="1076794" y="159183"/>
                  </a:lnTo>
                  <a:lnTo>
                    <a:pt x="1222110" y="1903"/>
                  </a:lnTo>
                  <a:lnTo>
                    <a:pt x="1367427" y="159183"/>
                  </a:lnTo>
                  <a:lnTo>
                    <a:pt x="3624027" y="159183"/>
                  </a:lnTo>
                  <a:close/>
                </a:path>
              </a:pathLst>
            </a:custGeom>
            <a:gradFill>
              <a:gsLst>
                <a:gs pos="76000">
                  <a:srgbClr val="3F2B96"/>
                </a:gs>
                <a:gs pos="0">
                  <a:srgbClr val="A8C0FF"/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D9A3034-E0F1-AEC9-E3EC-572A506C3E88}"/>
                </a:ext>
              </a:extLst>
            </p:cNvPr>
            <p:cNvSpPr txBox="1"/>
            <p:nvPr/>
          </p:nvSpPr>
          <p:spPr>
            <a:xfrm>
              <a:off x="5675365" y="4681428"/>
              <a:ext cx="1154483" cy="3011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결론을 적어줘요</a:t>
              </a: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F6EA5524-079A-E6F6-AA29-306361B3C7BE}"/>
                </a:ext>
              </a:extLst>
            </p:cNvPr>
            <p:cNvSpPr/>
            <p:nvPr/>
          </p:nvSpPr>
          <p:spPr bwMode="auto">
            <a:xfrm>
              <a:off x="3021636" y="2986811"/>
              <a:ext cx="2444442" cy="1540285"/>
            </a:xfrm>
            <a:custGeom>
              <a:avLst/>
              <a:gdLst>
                <a:gd name="connsiteX0" fmla="*/ 465696 w 2794119"/>
                <a:gd name="connsiteY0" fmla="*/ 0 h 1760444"/>
                <a:gd name="connsiteX1" fmla="*/ 2328423 w 2794119"/>
                <a:gd name="connsiteY1" fmla="*/ 0 h 1760444"/>
                <a:gd name="connsiteX2" fmla="*/ 2794119 w 2794119"/>
                <a:gd name="connsiteY2" fmla="*/ 465696 h 1760444"/>
                <a:gd name="connsiteX3" fmla="*/ 2794119 w 2794119"/>
                <a:gd name="connsiteY3" fmla="*/ 1760444 h 1760444"/>
                <a:gd name="connsiteX4" fmla="*/ 0 w 2794119"/>
                <a:gd name="connsiteY4" fmla="*/ 1760444 h 1760444"/>
                <a:gd name="connsiteX5" fmla="*/ 0 w 2794119"/>
                <a:gd name="connsiteY5" fmla="*/ 465696 h 1760444"/>
                <a:gd name="connsiteX6" fmla="*/ 465696 w 2794119"/>
                <a:gd name="connsiteY6" fmla="*/ 0 h 176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4119" h="1760444">
                  <a:moveTo>
                    <a:pt x="465696" y="0"/>
                  </a:moveTo>
                  <a:lnTo>
                    <a:pt x="2328423" y="0"/>
                  </a:lnTo>
                  <a:cubicBezTo>
                    <a:pt x="2585620" y="0"/>
                    <a:pt x="2794119" y="208499"/>
                    <a:pt x="2794119" y="465696"/>
                  </a:cubicBezTo>
                  <a:lnTo>
                    <a:pt x="2794119" y="1760444"/>
                  </a:lnTo>
                  <a:lnTo>
                    <a:pt x="0" y="1760444"/>
                  </a:lnTo>
                  <a:lnTo>
                    <a:pt x="0" y="465696"/>
                  </a:lnTo>
                  <a:cubicBezTo>
                    <a:pt x="0" y="208499"/>
                    <a:pt x="208499" y="0"/>
                    <a:pt x="4656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5151" name="자유형: 도형 5">
              <a:extLst>
                <a:ext uri="{FF2B5EF4-FFF2-40B4-BE49-F238E27FC236}">
                  <a16:creationId xmlns:a16="http://schemas.microsoft.com/office/drawing/2014/main" id="{A99EA149-3EE5-4637-623A-3D8B35926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594" y="3367687"/>
              <a:ext cx="897079" cy="897079"/>
            </a:xfrm>
            <a:custGeom>
              <a:avLst/>
              <a:gdLst>
                <a:gd name="T0" fmla="*/ 0 w 897079"/>
                <a:gd name="T1" fmla="*/ 0 h 897079"/>
                <a:gd name="T2" fmla="*/ 897079 w 897079"/>
                <a:gd name="T3" fmla="*/ 0 h 897079"/>
                <a:gd name="T4" fmla="*/ 897079 w 897079"/>
                <a:gd name="T5" fmla="*/ 897079 h 897079"/>
                <a:gd name="T6" fmla="*/ 0 w 897079"/>
                <a:gd name="T7" fmla="*/ 897079 h 8970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7079" h="897079">
                  <a:moveTo>
                    <a:pt x="0" y="0"/>
                  </a:moveTo>
                  <a:lnTo>
                    <a:pt x="897079" y="0"/>
                  </a:lnTo>
                  <a:lnTo>
                    <a:pt x="897079" y="897079"/>
                  </a:lnTo>
                  <a:lnTo>
                    <a:pt x="0" y="89707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798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5152" name="그래픽 32">
              <a:extLst>
                <a:ext uri="{FF2B5EF4-FFF2-40B4-BE49-F238E27FC236}">
                  <a16:creationId xmlns:a16="http://schemas.microsoft.com/office/drawing/2014/main" id="{49231936-8C66-5725-2AC3-F5148F448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119" y="3401580"/>
              <a:ext cx="741631" cy="735047"/>
            </a:xfrm>
            <a:custGeom>
              <a:avLst/>
              <a:gdLst>
                <a:gd name="T0" fmla="*/ 1940876 w 279790"/>
                <a:gd name="T1" fmla="*/ 1615831 h 277306"/>
                <a:gd name="T2" fmla="*/ 1187389 w 279790"/>
                <a:gd name="T3" fmla="*/ 125745 h 277306"/>
                <a:gd name="T4" fmla="*/ 778438 w 279790"/>
                <a:gd name="T5" fmla="*/ 125745 h 277306"/>
                <a:gd name="T6" fmla="*/ 24951 w 279790"/>
                <a:gd name="T7" fmla="*/ 1615831 h 277306"/>
                <a:gd name="T8" fmla="*/ 229421 w 279790"/>
                <a:gd name="T9" fmla="*/ 1948368 h 277306"/>
                <a:gd name="T10" fmla="*/ 1736398 w 279790"/>
                <a:gd name="T11" fmla="*/ 1948368 h 277306"/>
                <a:gd name="T12" fmla="*/ 1940876 w 279790"/>
                <a:gd name="T13" fmla="*/ 1615831 h 277306"/>
                <a:gd name="T14" fmla="*/ 982911 w 279790"/>
                <a:gd name="T15" fmla="*/ 1755574 h 277306"/>
                <a:gd name="T16" fmla="*/ 839072 w 279790"/>
                <a:gd name="T17" fmla="*/ 1611735 h 277306"/>
                <a:gd name="T18" fmla="*/ 982911 w 279790"/>
                <a:gd name="T19" fmla="*/ 1467899 h 277306"/>
                <a:gd name="T20" fmla="*/ 1126755 w 279790"/>
                <a:gd name="T21" fmla="*/ 1611735 h 277306"/>
                <a:gd name="T22" fmla="*/ 982911 w 279790"/>
                <a:gd name="T23" fmla="*/ 1755574 h 277306"/>
                <a:gd name="T24" fmla="*/ 1127309 w 279790"/>
                <a:gd name="T25" fmla="*/ 1119357 h 277306"/>
                <a:gd name="T26" fmla="*/ 982911 w 279790"/>
                <a:gd name="T27" fmla="*/ 1263750 h 277306"/>
                <a:gd name="T28" fmla="*/ 982911 w 279790"/>
                <a:gd name="T29" fmla="*/ 1263750 h 277306"/>
                <a:gd name="T30" fmla="*/ 838518 w 279790"/>
                <a:gd name="T31" fmla="*/ 1119357 h 277306"/>
                <a:gd name="T32" fmla="*/ 838518 w 279790"/>
                <a:gd name="T33" fmla="*/ 595937 h 277306"/>
                <a:gd name="T34" fmla="*/ 982911 w 279790"/>
                <a:gd name="T35" fmla="*/ 451537 h 277306"/>
                <a:gd name="T36" fmla="*/ 982911 w 279790"/>
                <a:gd name="T37" fmla="*/ 451537 h 277306"/>
                <a:gd name="T38" fmla="*/ 1127309 w 279790"/>
                <a:gd name="T39" fmla="*/ 595937 h 277306"/>
                <a:gd name="T40" fmla="*/ 1127309 w 279790"/>
                <a:gd name="T41" fmla="*/ 1119357 h 2773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79790" h="277306">
                  <a:moveTo>
                    <a:pt x="276240" y="229977"/>
                  </a:moveTo>
                  <a:lnTo>
                    <a:pt x="168998" y="17897"/>
                  </a:lnTo>
                  <a:cubicBezTo>
                    <a:pt x="156930" y="-5966"/>
                    <a:pt x="122861" y="-5966"/>
                    <a:pt x="110793" y="17897"/>
                  </a:cubicBezTo>
                  <a:lnTo>
                    <a:pt x="3551" y="229977"/>
                  </a:lnTo>
                  <a:cubicBezTo>
                    <a:pt x="-7417" y="251668"/>
                    <a:pt x="8347" y="277306"/>
                    <a:pt x="32653" y="277306"/>
                  </a:cubicBezTo>
                  <a:lnTo>
                    <a:pt x="247137" y="277306"/>
                  </a:lnTo>
                  <a:cubicBezTo>
                    <a:pt x="271444" y="277299"/>
                    <a:pt x="287207" y="251668"/>
                    <a:pt x="276240" y="229977"/>
                  </a:cubicBezTo>
                  <a:close/>
                  <a:moveTo>
                    <a:pt x="139895" y="249866"/>
                  </a:moveTo>
                  <a:cubicBezTo>
                    <a:pt x="128590" y="249866"/>
                    <a:pt x="119423" y="240700"/>
                    <a:pt x="119423" y="229394"/>
                  </a:cubicBezTo>
                  <a:cubicBezTo>
                    <a:pt x="119423" y="218089"/>
                    <a:pt x="128590" y="208922"/>
                    <a:pt x="139895" y="208922"/>
                  </a:cubicBezTo>
                  <a:cubicBezTo>
                    <a:pt x="151201" y="208922"/>
                    <a:pt x="160368" y="218089"/>
                    <a:pt x="160368" y="229394"/>
                  </a:cubicBezTo>
                  <a:cubicBezTo>
                    <a:pt x="160368" y="240700"/>
                    <a:pt x="151201" y="249866"/>
                    <a:pt x="139895" y="249866"/>
                  </a:cubicBezTo>
                  <a:close/>
                  <a:moveTo>
                    <a:pt x="160447" y="159315"/>
                  </a:moveTo>
                  <a:cubicBezTo>
                    <a:pt x="160447" y="170667"/>
                    <a:pt x="151248" y="179866"/>
                    <a:pt x="139895" y="179866"/>
                  </a:cubicBezTo>
                  <a:cubicBezTo>
                    <a:pt x="128543" y="179866"/>
                    <a:pt x="119344" y="170667"/>
                    <a:pt x="119344" y="159315"/>
                  </a:cubicBezTo>
                  <a:lnTo>
                    <a:pt x="119344" y="84818"/>
                  </a:lnTo>
                  <a:cubicBezTo>
                    <a:pt x="119344" y="73466"/>
                    <a:pt x="128543" y="64266"/>
                    <a:pt x="139895" y="64266"/>
                  </a:cubicBezTo>
                  <a:cubicBezTo>
                    <a:pt x="151248" y="64266"/>
                    <a:pt x="160447" y="73466"/>
                    <a:pt x="160447" y="84818"/>
                  </a:cubicBezTo>
                  <a:lnTo>
                    <a:pt x="160447" y="1593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51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4" name="그래픽 30">
              <a:extLst>
                <a:ext uri="{FF2B5EF4-FFF2-40B4-BE49-F238E27FC236}">
                  <a16:creationId xmlns:a16="http://schemas.microsoft.com/office/drawing/2014/main" id="{85877D41-0DC4-3EE4-27DD-BFB092DD5A79}"/>
                </a:ext>
              </a:extLst>
            </p:cNvPr>
            <p:cNvGrpSpPr/>
            <p:nvPr/>
          </p:nvGrpSpPr>
          <p:grpSpPr>
            <a:xfrm>
              <a:off x="1303133" y="3392845"/>
              <a:ext cx="782192" cy="722830"/>
              <a:chOff x="6624721" y="4133327"/>
              <a:chExt cx="246540" cy="227830"/>
            </a:xfrm>
            <a:solidFill>
              <a:schemeClr val="bg1"/>
            </a:solidFill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9C516E38-CD5F-F82C-3B89-9E6774AEEAE1}"/>
                  </a:ext>
                </a:extLst>
              </p:cNvPr>
              <p:cNvSpPr/>
              <p:nvPr/>
            </p:nvSpPr>
            <p:spPr>
              <a:xfrm>
                <a:off x="6817640" y="4133329"/>
                <a:ext cx="53621" cy="53614"/>
              </a:xfrm>
              <a:custGeom>
                <a:avLst/>
                <a:gdLst>
                  <a:gd name="connsiteX0" fmla="*/ 52104 w 53621"/>
                  <a:gd name="connsiteY0" fmla="*/ 40064 h 53614"/>
                  <a:gd name="connsiteX1" fmla="*/ 13556 w 53621"/>
                  <a:gd name="connsiteY1" fmla="*/ 1515 h 53614"/>
                  <a:gd name="connsiteX2" fmla="*/ 1515 w 53621"/>
                  <a:gd name="connsiteY2" fmla="*/ 3768 h 53614"/>
                  <a:gd name="connsiteX3" fmla="*/ 3768 w 53621"/>
                  <a:gd name="connsiteY3" fmla="*/ 15809 h 53614"/>
                  <a:gd name="connsiteX4" fmla="*/ 37806 w 53621"/>
                  <a:gd name="connsiteY4" fmla="*/ 49847 h 53614"/>
                  <a:gd name="connsiteX5" fmla="*/ 44963 w 53621"/>
                  <a:gd name="connsiteY5" fmla="*/ 53615 h 53614"/>
                  <a:gd name="connsiteX6" fmla="*/ 49847 w 53621"/>
                  <a:gd name="connsiteY6" fmla="*/ 52099 h 53614"/>
                  <a:gd name="connsiteX7" fmla="*/ 52104 w 53621"/>
                  <a:gd name="connsiteY7" fmla="*/ 40064 h 53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621" h="53614">
                    <a:moveTo>
                      <a:pt x="52104" y="40064"/>
                    </a:moveTo>
                    <a:cubicBezTo>
                      <a:pt x="41709" y="24877"/>
                      <a:pt x="28737" y="11910"/>
                      <a:pt x="13556" y="1515"/>
                    </a:cubicBezTo>
                    <a:cubicBezTo>
                      <a:pt x="9609" y="-1186"/>
                      <a:pt x="4217" y="-179"/>
                      <a:pt x="1515" y="3768"/>
                    </a:cubicBezTo>
                    <a:cubicBezTo>
                      <a:pt x="-1186" y="7715"/>
                      <a:pt x="-179" y="13107"/>
                      <a:pt x="3768" y="15809"/>
                    </a:cubicBezTo>
                    <a:cubicBezTo>
                      <a:pt x="17173" y="24985"/>
                      <a:pt x="28629" y="36442"/>
                      <a:pt x="37806" y="49847"/>
                    </a:cubicBezTo>
                    <a:cubicBezTo>
                      <a:pt x="39484" y="52299"/>
                      <a:pt x="42197" y="53615"/>
                      <a:pt x="44963" y="53615"/>
                    </a:cubicBezTo>
                    <a:cubicBezTo>
                      <a:pt x="46647" y="53615"/>
                      <a:pt x="48353" y="53122"/>
                      <a:pt x="49847" y="52099"/>
                    </a:cubicBezTo>
                    <a:cubicBezTo>
                      <a:pt x="53799" y="49397"/>
                      <a:pt x="54811" y="44010"/>
                      <a:pt x="52104" y="40064"/>
                    </a:cubicBezTo>
                    <a:close/>
                  </a:path>
                </a:pathLst>
              </a:custGeom>
              <a:grpFill/>
              <a:ln w="540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D2A76D87-A374-BC27-16F6-38E9F9B121FC}"/>
                  </a:ext>
                </a:extLst>
              </p:cNvPr>
              <p:cNvSpPr/>
              <p:nvPr/>
            </p:nvSpPr>
            <p:spPr>
              <a:xfrm>
                <a:off x="6624721" y="4133327"/>
                <a:ext cx="53622" cy="53622"/>
              </a:xfrm>
              <a:custGeom>
                <a:avLst/>
                <a:gdLst>
                  <a:gd name="connsiteX0" fmla="*/ 49852 w 53622"/>
                  <a:gd name="connsiteY0" fmla="*/ 15811 h 53622"/>
                  <a:gd name="connsiteX1" fmla="*/ 52104 w 53622"/>
                  <a:gd name="connsiteY1" fmla="*/ 3770 h 53622"/>
                  <a:gd name="connsiteX2" fmla="*/ 40064 w 53622"/>
                  <a:gd name="connsiteY2" fmla="*/ 1518 h 53622"/>
                  <a:gd name="connsiteX3" fmla="*/ 1515 w 53622"/>
                  <a:gd name="connsiteY3" fmla="*/ 40066 h 53622"/>
                  <a:gd name="connsiteX4" fmla="*/ 3768 w 53622"/>
                  <a:gd name="connsiteY4" fmla="*/ 52107 h 53622"/>
                  <a:gd name="connsiteX5" fmla="*/ 8651 w 53622"/>
                  <a:gd name="connsiteY5" fmla="*/ 53623 h 53622"/>
                  <a:gd name="connsiteX6" fmla="*/ 15809 w 53622"/>
                  <a:gd name="connsiteY6" fmla="*/ 49855 h 53622"/>
                  <a:gd name="connsiteX7" fmla="*/ 49852 w 53622"/>
                  <a:gd name="connsiteY7" fmla="*/ 15811 h 5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622" h="53622">
                    <a:moveTo>
                      <a:pt x="49852" y="15811"/>
                    </a:moveTo>
                    <a:cubicBezTo>
                      <a:pt x="53799" y="13109"/>
                      <a:pt x="54811" y="7717"/>
                      <a:pt x="52104" y="3770"/>
                    </a:cubicBezTo>
                    <a:cubicBezTo>
                      <a:pt x="49397" y="-177"/>
                      <a:pt x="44010" y="-1189"/>
                      <a:pt x="40064" y="1518"/>
                    </a:cubicBezTo>
                    <a:cubicBezTo>
                      <a:pt x="24883" y="11913"/>
                      <a:pt x="11910" y="24880"/>
                      <a:pt x="1515" y="40066"/>
                    </a:cubicBezTo>
                    <a:cubicBezTo>
                      <a:pt x="-1186" y="44013"/>
                      <a:pt x="-179" y="49405"/>
                      <a:pt x="3768" y="52107"/>
                    </a:cubicBezTo>
                    <a:cubicBezTo>
                      <a:pt x="5262" y="53130"/>
                      <a:pt x="6967" y="53623"/>
                      <a:pt x="8651" y="53623"/>
                    </a:cubicBezTo>
                    <a:cubicBezTo>
                      <a:pt x="11412" y="53623"/>
                      <a:pt x="14130" y="52302"/>
                      <a:pt x="15809" y="49855"/>
                    </a:cubicBezTo>
                    <a:cubicBezTo>
                      <a:pt x="24996" y="36444"/>
                      <a:pt x="36447" y="24988"/>
                      <a:pt x="49852" y="15811"/>
                    </a:cubicBezTo>
                    <a:close/>
                  </a:path>
                </a:pathLst>
              </a:custGeom>
              <a:grpFill/>
              <a:ln w="540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EAF1506-A29B-47BE-A601-BA2729901392}"/>
                  </a:ext>
                </a:extLst>
              </p:cNvPr>
              <p:cNvSpPr/>
              <p:nvPr/>
            </p:nvSpPr>
            <p:spPr>
              <a:xfrm>
                <a:off x="6640780" y="4154519"/>
                <a:ext cx="217177" cy="206638"/>
              </a:xfrm>
              <a:custGeom>
                <a:avLst/>
                <a:gdLst>
                  <a:gd name="connsiteX0" fmla="*/ 187683 w 217177"/>
                  <a:gd name="connsiteY0" fmla="*/ 164880 h 206638"/>
                  <a:gd name="connsiteX1" fmla="*/ 209290 w 217177"/>
                  <a:gd name="connsiteY1" fmla="*/ 102077 h 206638"/>
                  <a:gd name="connsiteX2" fmla="*/ 107213 w 217177"/>
                  <a:gd name="connsiteY2" fmla="*/ 0 h 206638"/>
                  <a:gd name="connsiteX3" fmla="*/ 5137 w 217177"/>
                  <a:gd name="connsiteY3" fmla="*/ 102077 h 206638"/>
                  <a:gd name="connsiteX4" fmla="*/ 26744 w 217177"/>
                  <a:gd name="connsiteY4" fmla="*/ 164880 h 206638"/>
                  <a:gd name="connsiteX5" fmla="*/ 2538 w 217177"/>
                  <a:gd name="connsiteY5" fmla="*/ 189086 h 206638"/>
                  <a:gd name="connsiteX6" fmla="*/ 2538 w 217177"/>
                  <a:gd name="connsiteY6" fmla="*/ 201338 h 206638"/>
                  <a:gd name="connsiteX7" fmla="*/ 8661 w 217177"/>
                  <a:gd name="connsiteY7" fmla="*/ 203877 h 206638"/>
                  <a:gd name="connsiteX8" fmla="*/ 14784 w 217177"/>
                  <a:gd name="connsiteY8" fmla="*/ 201338 h 206638"/>
                  <a:gd name="connsiteX9" fmla="*/ 38531 w 217177"/>
                  <a:gd name="connsiteY9" fmla="*/ 177592 h 206638"/>
                  <a:gd name="connsiteX10" fmla="*/ 107208 w 217177"/>
                  <a:gd name="connsiteY10" fmla="*/ 204153 h 206638"/>
                  <a:gd name="connsiteX11" fmla="*/ 175885 w 217177"/>
                  <a:gd name="connsiteY11" fmla="*/ 177592 h 206638"/>
                  <a:gd name="connsiteX12" fmla="*/ 202393 w 217177"/>
                  <a:gd name="connsiteY12" fmla="*/ 204099 h 206638"/>
                  <a:gd name="connsiteX13" fmla="*/ 208516 w 217177"/>
                  <a:gd name="connsiteY13" fmla="*/ 206639 h 206638"/>
                  <a:gd name="connsiteX14" fmla="*/ 214639 w 217177"/>
                  <a:gd name="connsiteY14" fmla="*/ 204099 h 206638"/>
                  <a:gd name="connsiteX15" fmla="*/ 214639 w 217177"/>
                  <a:gd name="connsiteY15" fmla="*/ 191847 h 206638"/>
                  <a:gd name="connsiteX16" fmla="*/ 187683 w 217177"/>
                  <a:gd name="connsiteY16" fmla="*/ 164880 h 206638"/>
                  <a:gd name="connsiteX17" fmla="*/ 139032 w 217177"/>
                  <a:gd name="connsiteY17" fmla="*/ 133895 h 206638"/>
                  <a:gd name="connsiteX18" fmla="*/ 132908 w 217177"/>
                  <a:gd name="connsiteY18" fmla="*/ 136434 h 206638"/>
                  <a:gd name="connsiteX19" fmla="*/ 126785 w 217177"/>
                  <a:gd name="connsiteY19" fmla="*/ 133895 h 206638"/>
                  <a:gd name="connsiteX20" fmla="*/ 101090 w 217177"/>
                  <a:gd name="connsiteY20" fmla="*/ 108200 h 206638"/>
                  <a:gd name="connsiteX21" fmla="*/ 98551 w 217177"/>
                  <a:gd name="connsiteY21" fmla="*/ 102077 h 206638"/>
                  <a:gd name="connsiteX22" fmla="*/ 98551 w 217177"/>
                  <a:gd name="connsiteY22" fmla="*/ 57730 h 206638"/>
                  <a:gd name="connsiteX23" fmla="*/ 107213 w 217177"/>
                  <a:gd name="connsiteY23" fmla="*/ 49068 h 206638"/>
                  <a:gd name="connsiteX24" fmla="*/ 115876 w 217177"/>
                  <a:gd name="connsiteY24" fmla="*/ 57730 h 206638"/>
                  <a:gd name="connsiteX25" fmla="*/ 115876 w 217177"/>
                  <a:gd name="connsiteY25" fmla="*/ 98487 h 206638"/>
                  <a:gd name="connsiteX26" fmla="*/ 139032 w 217177"/>
                  <a:gd name="connsiteY26" fmla="*/ 121643 h 206638"/>
                  <a:gd name="connsiteX27" fmla="*/ 139032 w 217177"/>
                  <a:gd name="connsiteY27" fmla="*/ 133895 h 206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17177" h="206638">
                    <a:moveTo>
                      <a:pt x="187683" y="164880"/>
                    </a:moveTo>
                    <a:cubicBezTo>
                      <a:pt x="201223" y="147560"/>
                      <a:pt x="209290" y="125763"/>
                      <a:pt x="209290" y="102077"/>
                    </a:cubicBezTo>
                    <a:cubicBezTo>
                      <a:pt x="209290" y="45700"/>
                      <a:pt x="163590" y="0"/>
                      <a:pt x="107213" y="0"/>
                    </a:cubicBezTo>
                    <a:cubicBezTo>
                      <a:pt x="50837" y="0"/>
                      <a:pt x="5137" y="45700"/>
                      <a:pt x="5137" y="102077"/>
                    </a:cubicBezTo>
                    <a:cubicBezTo>
                      <a:pt x="5137" y="125763"/>
                      <a:pt x="13204" y="147566"/>
                      <a:pt x="26744" y="164880"/>
                    </a:cubicBezTo>
                    <a:lnTo>
                      <a:pt x="2538" y="189086"/>
                    </a:lnTo>
                    <a:cubicBezTo>
                      <a:pt x="-846" y="192470"/>
                      <a:pt x="-846" y="197954"/>
                      <a:pt x="2538" y="201338"/>
                    </a:cubicBezTo>
                    <a:cubicBezTo>
                      <a:pt x="4227" y="203027"/>
                      <a:pt x="6447" y="203877"/>
                      <a:pt x="8661" y="203877"/>
                    </a:cubicBezTo>
                    <a:cubicBezTo>
                      <a:pt x="10875" y="203877"/>
                      <a:pt x="13095" y="203033"/>
                      <a:pt x="14784" y="201338"/>
                    </a:cubicBezTo>
                    <a:lnTo>
                      <a:pt x="38531" y="177592"/>
                    </a:lnTo>
                    <a:cubicBezTo>
                      <a:pt x="56662" y="194100"/>
                      <a:pt x="80760" y="204153"/>
                      <a:pt x="107208" y="204153"/>
                    </a:cubicBezTo>
                    <a:cubicBezTo>
                      <a:pt x="133656" y="204153"/>
                      <a:pt x="157754" y="194094"/>
                      <a:pt x="175885" y="177592"/>
                    </a:cubicBezTo>
                    <a:lnTo>
                      <a:pt x="202393" y="204099"/>
                    </a:lnTo>
                    <a:cubicBezTo>
                      <a:pt x="204082" y="205789"/>
                      <a:pt x="206301" y="206639"/>
                      <a:pt x="208516" y="206639"/>
                    </a:cubicBezTo>
                    <a:cubicBezTo>
                      <a:pt x="210730" y="206639"/>
                      <a:pt x="212950" y="205794"/>
                      <a:pt x="214639" y="204099"/>
                    </a:cubicBezTo>
                    <a:cubicBezTo>
                      <a:pt x="218023" y="200716"/>
                      <a:pt x="218023" y="195231"/>
                      <a:pt x="214639" y="191847"/>
                    </a:cubicBezTo>
                    <a:lnTo>
                      <a:pt x="187683" y="164880"/>
                    </a:lnTo>
                    <a:close/>
                    <a:moveTo>
                      <a:pt x="139032" y="133895"/>
                    </a:moveTo>
                    <a:cubicBezTo>
                      <a:pt x="137343" y="135584"/>
                      <a:pt x="135123" y="136434"/>
                      <a:pt x="132908" y="136434"/>
                    </a:cubicBezTo>
                    <a:cubicBezTo>
                      <a:pt x="130694" y="136434"/>
                      <a:pt x="128474" y="135590"/>
                      <a:pt x="126785" y="133895"/>
                    </a:cubicBezTo>
                    <a:lnTo>
                      <a:pt x="101090" y="108200"/>
                    </a:lnTo>
                    <a:cubicBezTo>
                      <a:pt x="99466" y="106576"/>
                      <a:pt x="98551" y="104372"/>
                      <a:pt x="98551" y="102077"/>
                    </a:cubicBezTo>
                    <a:lnTo>
                      <a:pt x="98551" y="57730"/>
                    </a:lnTo>
                    <a:cubicBezTo>
                      <a:pt x="98551" y="52944"/>
                      <a:pt x="102427" y="49068"/>
                      <a:pt x="107213" y="49068"/>
                    </a:cubicBezTo>
                    <a:cubicBezTo>
                      <a:pt x="111999" y="49068"/>
                      <a:pt x="115876" y="52944"/>
                      <a:pt x="115876" y="57730"/>
                    </a:cubicBezTo>
                    <a:lnTo>
                      <a:pt x="115876" y="98487"/>
                    </a:lnTo>
                    <a:lnTo>
                      <a:pt x="139032" y="121643"/>
                    </a:lnTo>
                    <a:cubicBezTo>
                      <a:pt x="142416" y="125027"/>
                      <a:pt x="142416" y="130511"/>
                      <a:pt x="139032" y="133895"/>
                    </a:cubicBezTo>
                    <a:close/>
                  </a:path>
                </a:pathLst>
              </a:custGeom>
              <a:grpFill/>
              <a:ln w="540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3" name="그래픽 121">
              <a:extLst>
                <a:ext uri="{FF2B5EF4-FFF2-40B4-BE49-F238E27FC236}">
                  <a16:creationId xmlns:a16="http://schemas.microsoft.com/office/drawing/2014/main" id="{5EB490F2-3A98-63B8-0F9C-D13F5E3B66BA}"/>
                </a:ext>
              </a:extLst>
            </p:cNvPr>
            <p:cNvGrpSpPr/>
            <p:nvPr/>
          </p:nvGrpSpPr>
          <p:grpSpPr>
            <a:xfrm>
              <a:off x="3914269" y="3367687"/>
              <a:ext cx="657902" cy="768940"/>
              <a:chOff x="3535969" y="4672080"/>
              <a:chExt cx="493204" cy="464447"/>
            </a:xfrm>
            <a:solidFill>
              <a:schemeClr val="bg1"/>
            </a:solidFill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53DCC509-4A48-57D3-8F33-0D357A447DCE}"/>
                  </a:ext>
                </a:extLst>
              </p:cNvPr>
              <p:cNvSpPr/>
              <p:nvPr/>
            </p:nvSpPr>
            <p:spPr>
              <a:xfrm>
                <a:off x="3535969" y="4937017"/>
                <a:ext cx="70046" cy="199509"/>
              </a:xfrm>
              <a:custGeom>
                <a:avLst/>
                <a:gdLst>
                  <a:gd name="connsiteX0" fmla="*/ 35023 w 70046"/>
                  <a:gd name="connsiteY0" fmla="*/ 199510 h 199509"/>
                  <a:gd name="connsiteX1" fmla="*/ 35023 w 70046"/>
                  <a:gd name="connsiteY1" fmla="*/ 199510 h 199509"/>
                  <a:gd name="connsiteX2" fmla="*/ 0 w 70046"/>
                  <a:gd name="connsiteY2" fmla="*/ 164486 h 199509"/>
                  <a:gd name="connsiteX3" fmla="*/ 0 w 70046"/>
                  <a:gd name="connsiteY3" fmla="*/ 35023 h 199509"/>
                  <a:gd name="connsiteX4" fmla="*/ 35023 w 70046"/>
                  <a:gd name="connsiteY4" fmla="*/ 0 h 199509"/>
                  <a:gd name="connsiteX5" fmla="*/ 35023 w 70046"/>
                  <a:gd name="connsiteY5" fmla="*/ 0 h 199509"/>
                  <a:gd name="connsiteX6" fmla="*/ 70047 w 70046"/>
                  <a:gd name="connsiteY6" fmla="*/ 35023 h 199509"/>
                  <a:gd name="connsiteX7" fmla="*/ 70047 w 70046"/>
                  <a:gd name="connsiteY7" fmla="*/ 164486 h 199509"/>
                  <a:gd name="connsiteX8" fmla="*/ 35023 w 70046"/>
                  <a:gd name="connsiteY8" fmla="*/ 199510 h 199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046" h="199509">
                    <a:moveTo>
                      <a:pt x="35023" y="199510"/>
                    </a:moveTo>
                    <a:lnTo>
                      <a:pt x="35023" y="199510"/>
                    </a:lnTo>
                    <a:cubicBezTo>
                      <a:pt x="15678" y="199510"/>
                      <a:pt x="0" y="183832"/>
                      <a:pt x="0" y="164486"/>
                    </a:cubicBezTo>
                    <a:lnTo>
                      <a:pt x="0" y="35023"/>
                    </a:lnTo>
                    <a:cubicBezTo>
                      <a:pt x="0" y="15678"/>
                      <a:pt x="15678" y="0"/>
                      <a:pt x="35023" y="0"/>
                    </a:cubicBezTo>
                    <a:lnTo>
                      <a:pt x="35023" y="0"/>
                    </a:lnTo>
                    <a:cubicBezTo>
                      <a:pt x="54369" y="0"/>
                      <a:pt x="70047" y="15678"/>
                      <a:pt x="70047" y="35023"/>
                    </a:cubicBezTo>
                    <a:lnTo>
                      <a:pt x="70047" y="164486"/>
                    </a:lnTo>
                    <a:cubicBezTo>
                      <a:pt x="70058" y="183832"/>
                      <a:pt x="54369" y="199510"/>
                      <a:pt x="35023" y="199510"/>
                    </a:cubicBezTo>
                    <a:close/>
                  </a:path>
                </a:pathLst>
              </a:custGeom>
              <a:grpFill/>
              <a:ln w="1153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11195BEF-09B6-A656-70DD-4BE819630485}"/>
                  </a:ext>
                </a:extLst>
              </p:cNvPr>
              <p:cNvSpPr/>
              <p:nvPr/>
            </p:nvSpPr>
            <p:spPr>
              <a:xfrm>
                <a:off x="3677026" y="4857617"/>
                <a:ext cx="70046" cy="278909"/>
              </a:xfrm>
              <a:custGeom>
                <a:avLst/>
                <a:gdLst>
                  <a:gd name="connsiteX0" fmla="*/ 35023 w 70046"/>
                  <a:gd name="connsiteY0" fmla="*/ 278910 h 278909"/>
                  <a:gd name="connsiteX1" fmla="*/ 35023 w 70046"/>
                  <a:gd name="connsiteY1" fmla="*/ 278910 h 278909"/>
                  <a:gd name="connsiteX2" fmla="*/ 0 w 70046"/>
                  <a:gd name="connsiteY2" fmla="*/ 243887 h 278909"/>
                  <a:gd name="connsiteX3" fmla="*/ 0 w 70046"/>
                  <a:gd name="connsiteY3" fmla="*/ 35023 h 278909"/>
                  <a:gd name="connsiteX4" fmla="*/ 35023 w 70046"/>
                  <a:gd name="connsiteY4" fmla="*/ 0 h 278909"/>
                  <a:gd name="connsiteX5" fmla="*/ 35023 w 70046"/>
                  <a:gd name="connsiteY5" fmla="*/ 0 h 278909"/>
                  <a:gd name="connsiteX6" fmla="*/ 70047 w 70046"/>
                  <a:gd name="connsiteY6" fmla="*/ 35023 h 278909"/>
                  <a:gd name="connsiteX7" fmla="*/ 70047 w 70046"/>
                  <a:gd name="connsiteY7" fmla="*/ 243887 h 278909"/>
                  <a:gd name="connsiteX8" fmla="*/ 35023 w 70046"/>
                  <a:gd name="connsiteY8" fmla="*/ 278910 h 278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046" h="278909">
                    <a:moveTo>
                      <a:pt x="35023" y="278910"/>
                    </a:moveTo>
                    <a:lnTo>
                      <a:pt x="35023" y="278910"/>
                    </a:lnTo>
                    <a:cubicBezTo>
                      <a:pt x="15678" y="278910"/>
                      <a:pt x="0" y="263232"/>
                      <a:pt x="0" y="243887"/>
                    </a:cubicBezTo>
                    <a:lnTo>
                      <a:pt x="0" y="35023"/>
                    </a:lnTo>
                    <a:cubicBezTo>
                      <a:pt x="0" y="15678"/>
                      <a:pt x="15678" y="0"/>
                      <a:pt x="35023" y="0"/>
                    </a:cubicBezTo>
                    <a:lnTo>
                      <a:pt x="35023" y="0"/>
                    </a:lnTo>
                    <a:cubicBezTo>
                      <a:pt x="54369" y="0"/>
                      <a:pt x="70047" y="15678"/>
                      <a:pt x="70047" y="35023"/>
                    </a:cubicBezTo>
                    <a:lnTo>
                      <a:pt x="70047" y="243887"/>
                    </a:lnTo>
                    <a:cubicBezTo>
                      <a:pt x="70047" y="263232"/>
                      <a:pt x="54369" y="278910"/>
                      <a:pt x="35023" y="278910"/>
                    </a:cubicBezTo>
                    <a:close/>
                  </a:path>
                </a:pathLst>
              </a:custGeom>
              <a:grpFill/>
              <a:ln w="1153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DE01483-82E6-6511-A5D1-36D89E2A055C}"/>
                  </a:ext>
                </a:extLst>
              </p:cNvPr>
              <p:cNvSpPr/>
              <p:nvPr/>
            </p:nvSpPr>
            <p:spPr>
              <a:xfrm>
                <a:off x="3818071" y="4771637"/>
                <a:ext cx="70046" cy="364889"/>
              </a:xfrm>
              <a:custGeom>
                <a:avLst/>
                <a:gdLst>
                  <a:gd name="connsiteX0" fmla="*/ 35023 w 70046"/>
                  <a:gd name="connsiteY0" fmla="*/ 364890 h 364889"/>
                  <a:gd name="connsiteX1" fmla="*/ 35023 w 70046"/>
                  <a:gd name="connsiteY1" fmla="*/ 364890 h 364889"/>
                  <a:gd name="connsiteX2" fmla="*/ 0 w 70046"/>
                  <a:gd name="connsiteY2" fmla="*/ 329867 h 364889"/>
                  <a:gd name="connsiteX3" fmla="*/ 0 w 70046"/>
                  <a:gd name="connsiteY3" fmla="*/ 35023 h 364889"/>
                  <a:gd name="connsiteX4" fmla="*/ 35023 w 70046"/>
                  <a:gd name="connsiteY4" fmla="*/ 0 h 364889"/>
                  <a:gd name="connsiteX5" fmla="*/ 35023 w 70046"/>
                  <a:gd name="connsiteY5" fmla="*/ 0 h 364889"/>
                  <a:gd name="connsiteX6" fmla="*/ 70047 w 70046"/>
                  <a:gd name="connsiteY6" fmla="*/ 35023 h 364889"/>
                  <a:gd name="connsiteX7" fmla="*/ 70047 w 70046"/>
                  <a:gd name="connsiteY7" fmla="*/ 329867 h 364889"/>
                  <a:gd name="connsiteX8" fmla="*/ 35023 w 70046"/>
                  <a:gd name="connsiteY8" fmla="*/ 364890 h 36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046" h="364889">
                    <a:moveTo>
                      <a:pt x="35023" y="364890"/>
                    </a:moveTo>
                    <a:lnTo>
                      <a:pt x="35023" y="364890"/>
                    </a:lnTo>
                    <a:cubicBezTo>
                      <a:pt x="15678" y="364890"/>
                      <a:pt x="0" y="349212"/>
                      <a:pt x="0" y="329867"/>
                    </a:cubicBezTo>
                    <a:lnTo>
                      <a:pt x="0" y="35023"/>
                    </a:lnTo>
                    <a:cubicBezTo>
                      <a:pt x="0" y="15678"/>
                      <a:pt x="15678" y="0"/>
                      <a:pt x="35023" y="0"/>
                    </a:cubicBezTo>
                    <a:lnTo>
                      <a:pt x="35023" y="0"/>
                    </a:lnTo>
                    <a:cubicBezTo>
                      <a:pt x="54369" y="0"/>
                      <a:pt x="70047" y="15678"/>
                      <a:pt x="70047" y="35023"/>
                    </a:cubicBezTo>
                    <a:lnTo>
                      <a:pt x="70047" y="329867"/>
                    </a:lnTo>
                    <a:cubicBezTo>
                      <a:pt x="70058" y="349212"/>
                      <a:pt x="54369" y="364890"/>
                      <a:pt x="35023" y="364890"/>
                    </a:cubicBezTo>
                    <a:close/>
                  </a:path>
                </a:pathLst>
              </a:custGeom>
              <a:grpFill/>
              <a:ln w="1153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CCC4BD52-652D-2A5A-452C-B68834807AD7}"/>
                  </a:ext>
                </a:extLst>
              </p:cNvPr>
              <p:cNvSpPr/>
              <p:nvPr/>
            </p:nvSpPr>
            <p:spPr>
              <a:xfrm>
                <a:off x="3959127" y="4672080"/>
                <a:ext cx="70046" cy="464447"/>
              </a:xfrm>
              <a:custGeom>
                <a:avLst/>
                <a:gdLst>
                  <a:gd name="connsiteX0" fmla="*/ 35023 w 70046"/>
                  <a:gd name="connsiteY0" fmla="*/ 464447 h 464447"/>
                  <a:gd name="connsiteX1" fmla="*/ 35023 w 70046"/>
                  <a:gd name="connsiteY1" fmla="*/ 464447 h 464447"/>
                  <a:gd name="connsiteX2" fmla="*/ 0 w 70046"/>
                  <a:gd name="connsiteY2" fmla="*/ 429424 h 464447"/>
                  <a:gd name="connsiteX3" fmla="*/ 0 w 70046"/>
                  <a:gd name="connsiteY3" fmla="*/ 35023 h 464447"/>
                  <a:gd name="connsiteX4" fmla="*/ 35023 w 70046"/>
                  <a:gd name="connsiteY4" fmla="*/ 0 h 464447"/>
                  <a:gd name="connsiteX5" fmla="*/ 35023 w 70046"/>
                  <a:gd name="connsiteY5" fmla="*/ 0 h 464447"/>
                  <a:gd name="connsiteX6" fmla="*/ 70047 w 70046"/>
                  <a:gd name="connsiteY6" fmla="*/ 35023 h 464447"/>
                  <a:gd name="connsiteX7" fmla="*/ 70047 w 70046"/>
                  <a:gd name="connsiteY7" fmla="*/ 429424 h 464447"/>
                  <a:gd name="connsiteX8" fmla="*/ 35023 w 70046"/>
                  <a:gd name="connsiteY8" fmla="*/ 464447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046" h="464447">
                    <a:moveTo>
                      <a:pt x="35023" y="464447"/>
                    </a:moveTo>
                    <a:lnTo>
                      <a:pt x="35023" y="464447"/>
                    </a:lnTo>
                    <a:cubicBezTo>
                      <a:pt x="15678" y="464447"/>
                      <a:pt x="0" y="448769"/>
                      <a:pt x="0" y="429424"/>
                    </a:cubicBezTo>
                    <a:lnTo>
                      <a:pt x="0" y="35023"/>
                    </a:lnTo>
                    <a:cubicBezTo>
                      <a:pt x="0" y="15678"/>
                      <a:pt x="15678" y="0"/>
                      <a:pt x="35023" y="0"/>
                    </a:cubicBezTo>
                    <a:lnTo>
                      <a:pt x="35023" y="0"/>
                    </a:lnTo>
                    <a:cubicBezTo>
                      <a:pt x="54368" y="0"/>
                      <a:pt x="70047" y="15678"/>
                      <a:pt x="70047" y="35023"/>
                    </a:cubicBezTo>
                    <a:lnTo>
                      <a:pt x="70047" y="429424"/>
                    </a:lnTo>
                    <a:cubicBezTo>
                      <a:pt x="70047" y="448769"/>
                      <a:pt x="54368" y="464447"/>
                      <a:pt x="35023" y="464447"/>
                    </a:cubicBezTo>
                    <a:close/>
                  </a:path>
                </a:pathLst>
              </a:custGeom>
              <a:grpFill/>
              <a:ln w="1153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A599DC-8BC1-2D72-DE4D-B13CE415452C}"/>
                </a:ext>
              </a:extLst>
            </p:cNvPr>
            <p:cNvSpPr txBox="1"/>
            <p:nvPr/>
          </p:nvSpPr>
          <p:spPr>
            <a:xfrm>
              <a:off x="1207440" y="1505551"/>
              <a:ext cx="6166297" cy="9789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공정이 진행됨에 따라</a:t>
              </a:r>
              <a:r>
                <a:rPr lang="en-US" altLang="ko-KR" sz="2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2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공구의 마모가 발생하고</a:t>
              </a:r>
              <a:r>
                <a:rPr lang="en-US" altLang="ko-KR" sz="2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,</a:t>
              </a:r>
            </a:p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공구가 받는 부하가 증가하게 되어 가공 불량 발생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4B08B641-CAA9-A1A4-6BDB-B310060E7816}"/>
                </a:ext>
              </a:extLst>
            </p:cNvPr>
            <p:cNvSpPr/>
            <p:nvPr/>
          </p:nvSpPr>
          <p:spPr>
            <a:xfrm>
              <a:off x="469257" y="2919953"/>
              <a:ext cx="7547612" cy="3191572"/>
            </a:xfrm>
            <a:prstGeom prst="roundRect">
              <a:avLst>
                <a:gd name="adj" fmla="val 11270"/>
              </a:avLst>
            </a:prstGeom>
            <a:solidFill>
              <a:schemeClr val="bg1"/>
            </a:solidFill>
            <a:ln>
              <a:solidFill>
                <a:srgbClr val="3F2B96"/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문제해결 장애요인</a:t>
              </a:r>
              <a:endPara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342900" indent="-3429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불량 발생 시</a:t>
              </a:r>
              <a:r>
                <a:rPr lang="en-US" altLang="ko-KR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가공품과 공구의 점검 및 조치가 이루어져야 지속적인 불량 발생을 방지할 수 있으나</a:t>
              </a:r>
              <a:r>
                <a:rPr lang="en-US" altLang="ko-KR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accent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제품 가공 후 검사공정까지 여러 후처리 공정이 존재하여 즉각적인 조치가 불가능한 문제</a:t>
              </a:r>
              <a:r>
                <a:rPr lang="ko-KR" altLang="en-US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가 존재한다</a:t>
              </a:r>
              <a:r>
                <a:rPr lang="en-US" altLang="ko-KR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.</a:t>
              </a:r>
            </a:p>
            <a:p>
              <a:pPr marL="342900" indent="-3429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lang="en-US" altLang="ko-KR" sz="1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342900" indent="-3429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현장에서 발생하는 생산 데이터를 수집하고 실시간 모니터링을 하고 있지만 현재 이슈에 대한 파악만 가능하며</a:t>
              </a:r>
              <a:r>
                <a:rPr lang="en-US" altLang="ko-KR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원인분석 및 품질예측 불가능</a:t>
              </a:r>
              <a:endPara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342900" indent="-3429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lang="en-US" altLang="ko-KR" sz="1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342900" indent="-3429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현재 다양한 데이터는 수집되고 있으나 활용을 하지 못하는 상황</a:t>
              </a:r>
              <a:endPara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5129" name="그룹 91">
            <a:extLst>
              <a:ext uri="{FF2B5EF4-FFF2-40B4-BE49-F238E27FC236}">
                <a16:creationId xmlns:a16="http://schemas.microsoft.com/office/drawing/2014/main" id="{F80F459D-A2A3-82A8-7884-22BFADEC457B}"/>
              </a:ext>
            </a:extLst>
          </p:cNvPr>
          <p:cNvGrpSpPr>
            <a:grpSpLocks/>
          </p:cNvGrpSpPr>
          <p:nvPr/>
        </p:nvGrpSpPr>
        <p:grpSpPr bwMode="auto">
          <a:xfrm>
            <a:off x="8560476" y="1625977"/>
            <a:ext cx="3061612" cy="4439541"/>
            <a:chOff x="8969010" y="1863578"/>
            <a:chExt cx="2750871" cy="3899457"/>
          </a:xfrm>
        </p:grpSpPr>
        <p:grpSp>
          <p:nvGrpSpPr>
            <p:cNvPr id="5130" name="그룹 69">
              <a:extLst>
                <a:ext uri="{FF2B5EF4-FFF2-40B4-BE49-F238E27FC236}">
                  <a16:creationId xmlns:a16="http://schemas.microsoft.com/office/drawing/2014/main" id="{9C7A2992-8A6E-A2E5-BEFE-8BFDB8F080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69010" y="2048639"/>
              <a:ext cx="2750871" cy="3714396"/>
              <a:chOff x="8959178" y="2052534"/>
              <a:chExt cx="2750871" cy="3714396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C469BE8C-3705-F6C3-F2DC-E8CE0FFD12CE}"/>
                  </a:ext>
                </a:extLst>
              </p:cNvPr>
              <p:cNvSpPr/>
              <p:nvPr/>
            </p:nvSpPr>
            <p:spPr>
              <a:xfrm>
                <a:off x="8959178" y="2052534"/>
                <a:ext cx="2750871" cy="3714396"/>
              </a:xfrm>
              <a:prstGeom prst="roundRect">
                <a:avLst>
                  <a:gd name="adj" fmla="val 11270"/>
                </a:avLst>
              </a:prstGeom>
              <a:solidFill>
                <a:schemeClr val="bg1"/>
              </a:solidFill>
              <a:ln>
                <a:solidFill>
                  <a:srgbClr val="3F2B96"/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137" name="그룹 64">
                <a:extLst>
                  <a:ext uri="{FF2B5EF4-FFF2-40B4-BE49-F238E27FC236}">
                    <a16:creationId xmlns:a16="http://schemas.microsoft.com/office/drawing/2014/main" id="{F82DC5F3-39B1-D412-C370-D5D4EDC172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52816" y="2512660"/>
                <a:ext cx="1819098" cy="1819102"/>
                <a:chOff x="9501234" y="2651898"/>
                <a:chExt cx="1819098" cy="1819102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0286AD7-9B7E-B24F-ED74-BEE48621D470}"/>
                    </a:ext>
                  </a:extLst>
                </p:cNvPr>
                <p:cNvSpPr txBox="1"/>
                <p:nvPr/>
              </p:nvSpPr>
              <p:spPr>
                <a:xfrm>
                  <a:off x="9739344" y="3322858"/>
                  <a:ext cx="1324273" cy="58388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400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데이터 기반</a:t>
                  </a:r>
                  <a:endParaRPr lang="en-US" altLang="ko-KR" sz="14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algn="ctr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400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품질 예측방법</a:t>
                  </a:r>
                </a:p>
              </p:txBody>
            </p:sp>
            <p:sp>
              <p:nvSpPr>
                <p:cNvPr id="57" name="막힌 원호 56">
                  <a:extLst>
                    <a:ext uri="{FF2B5EF4-FFF2-40B4-BE49-F238E27FC236}">
                      <a16:creationId xmlns:a16="http://schemas.microsoft.com/office/drawing/2014/main" id="{A0520567-AAAD-561E-8B8C-F831FEFE28AB}"/>
                    </a:ext>
                  </a:extLst>
                </p:cNvPr>
                <p:cNvSpPr/>
                <p:nvPr/>
              </p:nvSpPr>
              <p:spPr>
                <a:xfrm rot="16200000" flipV="1">
                  <a:off x="9501232" y="2651900"/>
                  <a:ext cx="1819102" cy="1819098"/>
                </a:xfrm>
                <a:prstGeom prst="blockArc">
                  <a:avLst>
                    <a:gd name="adj1" fmla="val 56115"/>
                    <a:gd name="adj2" fmla="val 21597569"/>
                    <a:gd name="adj3" fmla="val 4051"/>
                  </a:avLst>
                </a:prstGeom>
                <a:solidFill>
                  <a:srgbClr val="3F2B9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2D3F397-32B7-B33E-9789-7B34478B959B}"/>
                  </a:ext>
                </a:extLst>
              </p:cNvPr>
              <p:cNvSpPr txBox="1"/>
              <p:nvPr/>
            </p:nvSpPr>
            <p:spPr>
              <a:xfrm>
                <a:off x="9495931" y="5110775"/>
                <a:ext cx="165982" cy="275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5132" name="그래픽 19">
              <a:extLst>
                <a:ext uri="{FF2B5EF4-FFF2-40B4-BE49-F238E27FC236}">
                  <a16:creationId xmlns:a16="http://schemas.microsoft.com/office/drawing/2014/main" id="{C4FCFBAB-773F-D390-5E0E-F9E5AA7491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80782" y="4166851"/>
              <a:ext cx="583942" cy="313708"/>
            </a:xfrm>
            <a:custGeom>
              <a:avLst/>
              <a:gdLst>
                <a:gd name="T0" fmla="*/ 805080 w 420363"/>
                <a:gd name="T1" fmla="*/ 173126 h 303613"/>
                <a:gd name="T2" fmla="*/ 806558 w 420363"/>
                <a:gd name="T3" fmla="*/ 171776 h 303613"/>
                <a:gd name="T4" fmla="*/ 806894 w 420363"/>
                <a:gd name="T5" fmla="*/ 171453 h 303613"/>
                <a:gd name="T6" fmla="*/ 808036 w 420363"/>
                <a:gd name="T7" fmla="*/ 170140 h 303613"/>
                <a:gd name="T8" fmla="*/ 808417 w 420363"/>
                <a:gd name="T9" fmla="*/ 169694 h 303613"/>
                <a:gd name="T10" fmla="*/ 809267 w 420363"/>
                <a:gd name="T11" fmla="*/ 168418 h 303613"/>
                <a:gd name="T12" fmla="*/ 809627 w 420363"/>
                <a:gd name="T13" fmla="*/ 167861 h 303613"/>
                <a:gd name="T14" fmla="*/ 810230 w 420363"/>
                <a:gd name="T15" fmla="*/ 166546 h 303613"/>
                <a:gd name="T16" fmla="*/ 810477 w 420363"/>
                <a:gd name="T17" fmla="*/ 165965 h 303613"/>
                <a:gd name="T18" fmla="*/ 810903 w 420363"/>
                <a:gd name="T19" fmla="*/ 164403 h 303613"/>
                <a:gd name="T20" fmla="*/ 810992 w 420363"/>
                <a:gd name="T21" fmla="*/ 164033 h 303613"/>
                <a:gd name="T22" fmla="*/ 810992 w 420363"/>
                <a:gd name="T23" fmla="*/ 160056 h 303613"/>
                <a:gd name="T24" fmla="*/ 810837 w 420363"/>
                <a:gd name="T25" fmla="*/ 159411 h 303613"/>
                <a:gd name="T26" fmla="*/ 810477 w 420363"/>
                <a:gd name="T27" fmla="*/ 158146 h 303613"/>
                <a:gd name="T28" fmla="*/ 810096 w 420363"/>
                <a:gd name="T29" fmla="*/ 157255 h 303613"/>
                <a:gd name="T30" fmla="*/ 809649 w 420363"/>
                <a:gd name="T31" fmla="*/ 156265 h 303613"/>
                <a:gd name="T32" fmla="*/ 809067 w 420363"/>
                <a:gd name="T33" fmla="*/ 155347 h 303613"/>
                <a:gd name="T34" fmla="*/ 808463 w 420363"/>
                <a:gd name="T35" fmla="*/ 154443 h 303613"/>
                <a:gd name="T36" fmla="*/ 807700 w 420363"/>
                <a:gd name="T37" fmla="*/ 153538 h 303613"/>
                <a:gd name="T38" fmla="*/ 806961 w 420363"/>
                <a:gd name="T39" fmla="*/ 152683 h 303613"/>
                <a:gd name="T40" fmla="*/ 805998 w 420363"/>
                <a:gd name="T41" fmla="*/ 151767 h 303613"/>
                <a:gd name="T42" fmla="*/ 805170 w 420363"/>
                <a:gd name="T43" fmla="*/ 151023 h 303613"/>
                <a:gd name="T44" fmla="*/ 803713 w 420363"/>
                <a:gd name="T45" fmla="*/ 149933 h 303613"/>
                <a:gd name="T46" fmla="*/ 803088 w 420363"/>
                <a:gd name="T47" fmla="*/ 149474 h 303613"/>
                <a:gd name="T48" fmla="*/ 800579 w 420363"/>
                <a:gd name="T49" fmla="*/ 147951 h 303613"/>
                <a:gd name="T50" fmla="*/ 543611 w 420363"/>
                <a:gd name="T51" fmla="*/ 5808 h 303613"/>
                <a:gd name="T52" fmla="*/ 492933 w 420363"/>
                <a:gd name="T53" fmla="*/ 5808 h 303613"/>
                <a:gd name="T54" fmla="*/ 492933 w 420363"/>
                <a:gd name="T55" fmla="*/ 33844 h 303613"/>
                <a:gd name="T56" fmla="*/ 688855 w 420363"/>
                <a:gd name="T57" fmla="*/ 142239 h 303613"/>
                <a:gd name="T58" fmla="*/ 35831 w 420363"/>
                <a:gd name="T59" fmla="*/ 142239 h 303613"/>
                <a:gd name="T60" fmla="*/ 0 w 420363"/>
                <a:gd name="T61" fmla="*/ 162062 h 303613"/>
                <a:gd name="T62" fmla="*/ 35831 w 420363"/>
                <a:gd name="T63" fmla="*/ 181885 h 303613"/>
                <a:gd name="T64" fmla="*/ 688879 w 420363"/>
                <a:gd name="T65" fmla="*/ 181885 h 303613"/>
                <a:gd name="T66" fmla="*/ 492933 w 420363"/>
                <a:gd name="T67" fmla="*/ 290291 h 303613"/>
                <a:gd name="T68" fmla="*/ 492933 w 420363"/>
                <a:gd name="T69" fmla="*/ 318329 h 303613"/>
                <a:gd name="T70" fmla="*/ 518261 w 420363"/>
                <a:gd name="T71" fmla="*/ 324140 h 303613"/>
                <a:gd name="T72" fmla="*/ 543588 w 420363"/>
                <a:gd name="T73" fmla="*/ 318329 h 303613"/>
                <a:gd name="T74" fmla="*/ 800692 w 420363"/>
                <a:gd name="T75" fmla="*/ 176086 h 303613"/>
                <a:gd name="T76" fmla="*/ 804857 w 420363"/>
                <a:gd name="T77" fmla="*/ 173299 h 303613"/>
                <a:gd name="T78" fmla="*/ 805080 w 420363"/>
                <a:gd name="T79" fmla="*/ 173126 h 30361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20363" h="303613">
                  <a:moveTo>
                    <a:pt x="417204" y="162163"/>
                  </a:moveTo>
                  <a:cubicBezTo>
                    <a:pt x="417483" y="161756"/>
                    <a:pt x="417727" y="161327"/>
                    <a:pt x="417970" y="160898"/>
                  </a:cubicBezTo>
                  <a:cubicBezTo>
                    <a:pt x="418028" y="160793"/>
                    <a:pt x="418086" y="160700"/>
                    <a:pt x="418144" y="160596"/>
                  </a:cubicBezTo>
                  <a:cubicBezTo>
                    <a:pt x="418365" y="160190"/>
                    <a:pt x="418550" y="159784"/>
                    <a:pt x="418736" y="159366"/>
                  </a:cubicBezTo>
                  <a:cubicBezTo>
                    <a:pt x="418794" y="159227"/>
                    <a:pt x="418875" y="159087"/>
                    <a:pt x="418933" y="158948"/>
                  </a:cubicBezTo>
                  <a:cubicBezTo>
                    <a:pt x="419096" y="158554"/>
                    <a:pt x="419235" y="158147"/>
                    <a:pt x="419374" y="157753"/>
                  </a:cubicBezTo>
                  <a:cubicBezTo>
                    <a:pt x="419432" y="157579"/>
                    <a:pt x="419502" y="157405"/>
                    <a:pt x="419560" y="157231"/>
                  </a:cubicBezTo>
                  <a:cubicBezTo>
                    <a:pt x="419688" y="156824"/>
                    <a:pt x="419781" y="156418"/>
                    <a:pt x="419873" y="156000"/>
                  </a:cubicBezTo>
                  <a:cubicBezTo>
                    <a:pt x="419920" y="155815"/>
                    <a:pt x="419966" y="155641"/>
                    <a:pt x="420001" y="155455"/>
                  </a:cubicBezTo>
                  <a:cubicBezTo>
                    <a:pt x="420094" y="154968"/>
                    <a:pt x="420164" y="154480"/>
                    <a:pt x="420222" y="153993"/>
                  </a:cubicBezTo>
                  <a:cubicBezTo>
                    <a:pt x="420233" y="153877"/>
                    <a:pt x="420256" y="153761"/>
                    <a:pt x="420268" y="153645"/>
                  </a:cubicBezTo>
                  <a:cubicBezTo>
                    <a:pt x="420396" y="152403"/>
                    <a:pt x="420396" y="151161"/>
                    <a:pt x="420268" y="149920"/>
                  </a:cubicBezTo>
                  <a:cubicBezTo>
                    <a:pt x="420245" y="149722"/>
                    <a:pt x="420210" y="149525"/>
                    <a:pt x="420187" y="149316"/>
                  </a:cubicBezTo>
                  <a:cubicBezTo>
                    <a:pt x="420129" y="148922"/>
                    <a:pt x="420082" y="148515"/>
                    <a:pt x="420001" y="148132"/>
                  </a:cubicBezTo>
                  <a:cubicBezTo>
                    <a:pt x="419943" y="147854"/>
                    <a:pt x="419862" y="147575"/>
                    <a:pt x="419804" y="147297"/>
                  </a:cubicBezTo>
                  <a:cubicBezTo>
                    <a:pt x="419723" y="146984"/>
                    <a:pt x="419665" y="146682"/>
                    <a:pt x="419572" y="146369"/>
                  </a:cubicBezTo>
                  <a:cubicBezTo>
                    <a:pt x="419479" y="146078"/>
                    <a:pt x="419374" y="145788"/>
                    <a:pt x="419270" y="145510"/>
                  </a:cubicBezTo>
                  <a:cubicBezTo>
                    <a:pt x="419166" y="145231"/>
                    <a:pt x="419073" y="144941"/>
                    <a:pt x="418957" y="144663"/>
                  </a:cubicBezTo>
                  <a:cubicBezTo>
                    <a:pt x="418841" y="144372"/>
                    <a:pt x="418701" y="144094"/>
                    <a:pt x="418562" y="143815"/>
                  </a:cubicBezTo>
                  <a:cubicBezTo>
                    <a:pt x="418434" y="143549"/>
                    <a:pt x="418318" y="143282"/>
                    <a:pt x="418179" y="143015"/>
                  </a:cubicBezTo>
                  <a:cubicBezTo>
                    <a:pt x="418028" y="142725"/>
                    <a:pt x="417843" y="142446"/>
                    <a:pt x="417680" y="142156"/>
                  </a:cubicBezTo>
                  <a:cubicBezTo>
                    <a:pt x="417541" y="141924"/>
                    <a:pt x="417413" y="141692"/>
                    <a:pt x="417251" y="141460"/>
                  </a:cubicBezTo>
                  <a:cubicBezTo>
                    <a:pt x="417019" y="141112"/>
                    <a:pt x="416763" y="140775"/>
                    <a:pt x="416496" y="140438"/>
                  </a:cubicBezTo>
                  <a:cubicBezTo>
                    <a:pt x="416380" y="140299"/>
                    <a:pt x="416288" y="140148"/>
                    <a:pt x="416172" y="140009"/>
                  </a:cubicBezTo>
                  <a:cubicBezTo>
                    <a:pt x="415765" y="139510"/>
                    <a:pt x="415336" y="139034"/>
                    <a:pt x="414872" y="138582"/>
                  </a:cubicBezTo>
                  <a:lnTo>
                    <a:pt x="281707" y="5440"/>
                  </a:lnTo>
                  <a:cubicBezTo>
                    <a:pt x="274454" y="-1813"/>
                    <a:pt x="262698" y="-1813"/>
                    <a:pt x="255445" y="5440"/>
                  </a:cubicBezTo>
                  <a:cubicBezTo>
                    <a:pt x="248192" y="12693"/>
                    <a:pt x="248192" y="24448"/>
                    <a:pt x="255445" y="31701"/>
                  </a:cubicBezTo>
                  <a:lnTo>
                    <a:pt x="356975" y="133232"/>
                  </a:lnTo>
                  <a:lnTo>
                    <a:pt x="18568" y="133232"/>
                  </a:lnTo>
                  <a:cubicBezTo>
                    <a:pt x="8309" y="133232"/>
                    <a:pt x="0" y="141541"/>
                    <a:pt x="0" y="151800"/>
                  </a:cubicBezTo>
                  <a:cubicBezTo>
                    <a:pt x="0" y="162058"/>
                    <a:pt x="8309" y="170367"/>
                    <a:pt x="18568" y="170367"/>
                  </a:cubicBezTo>
                  <a:lnTo>
                    <a:pt x="356987" y="170367"/>
                  </a:lnTo>
                  <a:lnTo>
                    <a:pt x="255445" y="271909"/>
                  </a:lnTo>
                  <a:cubicBezTo>
                    <a:pt x="248192" y="279162"/>
                    <a:pt x="248192" y="290918"/>
                    <a:pt x="255445" y="298171"/>
                  </a:cubicBezTo>
                  <a:cubicBezTo>
                    <a:pt x="259066" y="301792"/>
                    <a:pt x="263824" y="303614"/>
                    <a:pt x="268570" y="303614"/>
                  </a:cubicBezTo>
                  <a:cubicBezTo>
                    <a:pt x="273316" y="303614"/>
                    <a:pt x="278074" y="301803"/>
                    <a:pt x="281695" y="298171"/>
                  </a:cubicBezTo>
                  <a:lnTo>
                    <a:pt x="414930" y="164936"/>
                  </a:lnTo>
                  <a:cubicBezTo>
                    <a:pt x="415742" y="164124"/>
                    <a:pt x="416462" y="163242"/>
                    <a:pt x="417088" y="162325"/>
                  </a:cubicBezTo>
                  <a:cubicBezTo>
                    <a:pt x="417135" y="162267"/>
                    <a:pt x="417170" y="162209"/>
                    <a:pt x="417204" y="162163"/>
                  </a:cubicBezTo>
                  <a:close/>
                </a:path>
              </a:pathLst>
            </a:custGeom>
            <a:solidFill>
              <a:srgbClr val="3F2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15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0537D501-E574-0191-EB0C-0D090B92411F}"/>
                </a:ext>
              </a:extLst>
            </p:cNvPr>
            <p:cNvSpPr/>
            <p:nvPr/>
          </p:nvSpPr>
          <p:spPr>
            <a:xfrm>
              <a:off x="9073773" y="1863578"/>
              <a:ext cx="2541341" cy="511126"/>
            </a:xfrm>
            <a:prstGeom prst="roundRect">
              <a:avLst>
                <a:gd name="adj" fmla="val 50000"/>
              </a:avLst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28E0C8E-A849-C3BE-CD77-29B91FF6778D}"/>
                </a:ext>
              </a:extLst>
            </p:cNvPr>
            <p:cNvSpPr txBox="1"/>
            <p:nvPr/>
          </p:nvSpPr>
          <p:spPr>
            <a:xfrm>
              <a:off x="9444196" y="1906776"/>
              <a:ext cx="1800493" cy="424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해결 방안 및 목표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8D437E-C150-1BEB-8FCF-F95C72E2465B}"/>
              </a:ext>
            </a:extLst>
          </p:cNvPr>
          <p:cNvSpPr txBox="1"/>
          <p:nvPr/>
        </p:nvSpPr>
        <p:spPr bwMode="auto">
          <a:xfrm>
            <a:off x="8644841" y="4880193"/>
            <a:ext cx="2954655" cy="867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양품과 불량품에 영향을 주는 변수 발견</a:t>
            </a:r>
            <a:endParaRPr lang="en-US" altLang="ko-KR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=&gt; </a:t>
            </a:r>
            <a:r>
              <a:rPr lang="en-US" altLang="ko-KR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CNC </a:t>
            </a:r>
            <a:r>
              <a:rPr lang="ko-KR" altLang="en-US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가공 품질 예측 </a:t>
            </a:r>
            <a:endParaRPr lang="en-US" altLang="ko-KR" sz="1400" dirty="0"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알고리즘 개발</a:t>
            </a:r>
            <a:endParaRPr lang="en-US" altLang="ko-KR" sz="1400" dirty="0"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E8794464-F477-5186-21B8-970A0CE12222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F78D02-5C8B-0C6A-7155-210CBBD928F2}"/>
              </a:ext>
            </a:extLst>
          </p:cNvPr>
          <p:cNvSpPr txBox="1"/>
          <p:nvPr/>
        </p:nvSpPr>
        <p:spPr>
          <a:xfrm>
            <a:off x="7189404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884930-654A-DA55-8172-55FF334A5ED2}"/>
              </a:ext>
            </a:extLst>
          </p:cNvPr>
          <p:cNvSpPr txBox="1"/>
          <p:nvPr/>
        </p:nvSpPr>
        <p:spPr>
          <a:xfrm>
            <a:off x="8847875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D37F9D-1ADE-0F7E-E039-01D107961E61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9D9E30-1FAE-0027-D35E-3FDECCFBDC3B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grpSp>
        <p:nvGrpSpPr>
          <p:cNvPr id="6151" name="그룹 2">
            <a:extLst>
              <a:ext uri="{FF2B5EF4-FFF2-40B4-BE49-F238E27FC236}">
                <a16:creationId xmlns:a16="http://schemas.microsoft.com/office/drawing/2014/main" id="{4682FE4C-CB06-1B63-3025-1ACE4EFF846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D923A08-4920-B14B-2439-9EA1F4A83106}"/>
                </a:ext>
              </a:extLst>
            </p:cNvPr>
            <p:cNvSpPr/>
            <p:nvPr/>
          </p:nvSpPr>
          <p:spPr>
            <a:xfrm>
              <a:off x="1" y="0"/>
              <a:ext cx="12192000" cy="954108"/>
            </a:xfrm>
            <a:prstGeom prst="rect">
              <a:avLst/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0A09C1-3C5F-2E5D-E46B-87AB187A2B36}"/>
                </a:ext>
              </a:extLst>
            </p:cNvPr>
            <p:cNvSpPr txBox="1"/>
            <p:nvPr/>
          </p:nvSpPr>
          <p:spPr>
            <a:xfrm>
              <a:off x="144998" y="52204"/>
              <a:ext cx="316144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 </a:t>
              </a:r>
              <a:r>
                <a:rPr lang="ko-KR" altLang="en-US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확인</a:t>
              </a:r>
              <a:endPara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18D1E12-CA5E-81BA-5B80-47A8D01F1BC6}"/>
              </a:ext>
            </a:extLst>
          </p:cNvPr>
          <p:cNvSpPr/>
          <p:nvPr/>
        </p:nvSpPr>
        <p:spPr>
          <a:xfrm>
            <a:off x="524626" y="1325610"/>
            <a:ext cx="5220903" cy="5243580"/>
          </a:xfrm>
          <a:prstGeom prst="roundRect">
            <a:avLst>
              <a:gd name="adj" fmla="val 11270"/>
            </a:avLst>
          </a:prstGeom>
          <a:solidFill>
            <a:schemeClr val="bg1"/>
          </a:solidFill>
          <a:ln>
            <a:solidFill>
              <a:srgbClr val="3F2B96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800" dirty="0">
                <a:solidFill>
                  <a:srgbClr val="1D1C1D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 </a:t>
            </a: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제조데이터 소개</a:t>
            </a:r>
            <a:endParaRPr lang="en-US" altLang="ko-KR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1D1C1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- </a:t>
            </a:r>
            <a:r>
              <a:rPr lang="ko-KR" altLang="en-US" sz="16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</a:t>
            </a:r>
            <a:r>
              <a:rPr lang="en-US" altLang="ko-KR" sz="16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16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개의 데이터 셋</a:t>
            </a:r>
            <a:endParaRPr lang="en-US" altLang="ko-KR" sz="1600" dirty="0">
              <a:solidFill>
                <a:srgbClr val="1D1C1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rgbClr val="1D1C1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- </a:t>
            </a:r>
            <a:r>
              <a:rPr lang="ko-KR" altLang="en-US" sz="16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정밀가공</a:t>
            </a:r>
            <a:r>
              <a:rPr lang="en-US" altLang="ko-KR" sz="16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16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품질보증</a:t>
            </a:r>
            <a:r>
              <a:rPr lang="en-US" altLang="ko-KR" sz="16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16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데이터셋</a:t>
            </a:r>
            <a:r>
              <a:rPr lang="en-US" altLang="ko-KR" sz="16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.csv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rgbClr val="1D1C1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1) 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 방법</a:t>
            </a:r>
            <a:endParaRPr lang="en-US" altLang="ko-KR" sz="1500" dirty="0">
              <a:solidFill>
                <a:srgbClr val="1D1C1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1500" dirty="0">
                <a:solidFill>
                  <a:srgbClr val="1D1C1D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정밀가공 분야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CNC 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정밀가공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1500" dirty="0">
                <a:solidFill>
                  <a:srgbClr val="1D1C1D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수집장비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CNC 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정밀가공 설비 내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PLC 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 센서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1500" dirty="0">
                <a:solidFill>
                  <a:srgbClr val="1D1C1D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수집 기간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2022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08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월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23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~ 2022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08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월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27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</a:t>
            </a:r>
            <a:endParaRPr lang="en-US" altLang="ko-KR" sz="1500" dirty="0">
              <a:solidFill>
                <a:srgbClr val="1D1C1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1500" dirty="0">
                <a:solidFill>
                  <a:srgbClr val="1D1C1D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제공 기관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스마트 제조 혁신추진단</a:t>
            </a:r>
            <a:endParaRPr lang="en-US" altLang="ko-KR" sz="1500" dirty="0">
              <a:solidFill>
                <a:srgbClr val="1D1C1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                    (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수행기관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㈜ </a:t>
            </a:r>
            <a:r>
              <a:rPr lang="ko-KR" altLang="en-US" sz="1500" dirty="0" err="1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인터엑스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2) 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유형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</a:t>
            </a:r>
            <a:endParaRPr lang="en-US" altLang="ko-KR" sz="1500" dirty="0">
              <a:solidFill>
                <a:srgbClr val="1D1C1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1500" dirty="0">
                <a:solidFill>
                  <a:srgbClr val="1D1C1D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데이터셋 구조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테이블 형식</a:t>
            </a:r>
            <a:endParaRPr lang="en-US" altLang="ko-KR" sz="1500" dirty="0">
              <a:solidFill>
                <a:srgbClr val="1D1C1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1500" dirty="0">
                <a:solidFill>
                  <a:srgbClr val="1D1C1D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데이터 개수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column 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43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row 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1,085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                       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데이터 수 </a:t>
            </a:r>
            <a:r>
              <a:rPr lang="en-US" altLang="ko-KR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46,655</a:t>
            </a:r>
            <a:r>
              <a:rPr lang="ko-KR" altLang="en-US" sz="1500" dirty="0">
                <a:solidFill>
                  <a:srgbClr val="1D1C1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</a:t>
            </a:r>
            <a:endParaRPr lang="en-US" altLang="ko-KR" sz="1500" dirty="0">
              <a:solidFill>
                <a:srgbClr val="1D1C1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A0E77E-6369-561D-276E-E8C6FFA8AF27}"/>
              </a:ext>
            </a:extLst>
          </p:cNvPr>
          <p:cNvGrpSpPr/>
          <p:nvPr/>
        </p:nvGrpSpPr>
        <p:grpSpPr>
          <a:xfrm>
            <a:off x="5997387" y="1757970"/>
            <a:ext cx="5626267" cy="4771693"/>
            <a:chOff x="5754397" y="1368647"/>
            <a:chExt cx="5893162" cy="515918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D89943A-5707-740E-7158-6F123B50C8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6068"/>
            <a:stretch/>
          </p:blipFill>
          <p:spPr>
            <a:xfrm>
              <a:off x="5754397" y="1368647"/>
              <a:ext cx="3819909" cy="515918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2D7EC97-878C-0195-1954-D6B4B7508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804"/>
            <a:stretch/>
          </p:blipFill>
          <p:spPr>
            <a:xfrm>
              <a:off x="9838111" y="1368647"/>
              <a:ext cx="1809448" cy="515918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9D00168-8CC0-E3C4-1F84-1F55A76B9DE2}"/>
                    </a:ext>
                  </a:extLst>
                </p:cNvPr>
                <p:cNvSpPr txBox="1"/>
                <p:nvPr/>
              </p:nvSpPr>
              <p:spPr bwMode="auto">
                <a:xfrm>
                  <a:off x="9510698" y="3735874"/>
                  <a:ext cx="449161" cy="4247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eaLnBrk="1" fontAlgn="auto" latinLnBrk="1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Bold" panose="00000800000000000000" pitchFamily="2" charset="-127"/>
                          </a:rPr>
                          <m:t>⋯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9D00168-8CC0-E3C4-1F84-1F55A76B9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10698" y="3735874"/>
                  <a:ext cx="449161" cy="4247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912EDBC-ACCE-5BE5-A024-D86E6F76CAE9}"/>
              </a:ext>
            </a:extLst>
          </p:cNvPr>
          <p:cNvSpPr txBox="1"/>
          <p:nvPr/>
        </p:nvSpPr>
        <p:spPr bwMode="auto">
          <a:xfrm>
            <a:off x="5910989" y="1361478"/>
            <a:ext cx="5712665" cy="35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1400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정밀가공</a:t>
            </a:r>
            <a:r>
              <a:rPr lang="en-US" altLang="ko-KR" sz="1400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1400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품질보증</a:t>
            </a:r>
            <a:r>
              <a:rPr lang="en-US" altLang="ko-KR" sz="1400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1400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데이터셋</a:t>
            </a:r>
            <a:r>
              <a:rPr lang="en-US" altLang="ko-KR" sz="1400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.csv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17">
            <a:extLst>
              <a:ext uri="{FF2B5EF4-FFF2-40B4-BE49-F238E27FC236}">
                <a16:creationId xmlns:a16="http://schemas.microsoft.com/office/drawing/2014/main" id="{AE6A671E-3469-FFCD-79A7-E276392346E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16D06C-55F6-9887-DA9B-5714800F6802}"/>
                </a:ext>
              </a:extLst>
            </p:cNvPr>
            <p:cNvSpPr txBox="1"/>
            <p:nvPr/>
          </p:nvSpPr>
          <p:spPr>
            <a:xfrm>
              <a:off x="5530933" y="330166"/>
              <a:ext cx="906017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목차 이름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FCE0BC-DB9F-423B-D953-1E6C11EA6936}"/>
                </a:ext>
              </a:extLst>
            </p:cNvPr>
            <p:cNvSpPr txBox="1"/>
            <p:nvPr/>
          </p:nvSpPr>
          <p:spPr>
            <a:xfrm>
              <a:off x="7189404" y="330166"/>
              <a:ext cx="873957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02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목차 이름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D87CD7-79B4-4FC9-20C6-00DB31C3109C}"/>
                </a:ext>
              </a:extLst>
            </p:cNvPr>
            <p:cNvSpPr txBox="1"/>
            <p:nvPr/>
          </p:nvSpPr>
          <p:spPr>
            <a:xfrm>
              <a:off x="8847875" y="330166"/>
              <a:ext cx="873957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03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목차 이름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6CE07D-75EA-A727-8802-A3C8D7AB87F6}"/>
                </a:ext>
              </a:extLst>
            </p:cNvPr>
            <p:cNvSpPr txBox="1"/>
            <p:nvPr/>
          </p:nvSpPr>
          <p:spPr>
            <a:xfrm>
              <a:off x="10506346" y="330166"/>
              <a:ext cx="873957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04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목차 이름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620C80-337D-5FF5-ECEB-D3260FBB692F}"/>
                </a:ext>
              </a:extLst>
            </p:cNvPr>
            <p:cNvSpPr txBox="1"/>
            <p:nvPr/>
          </p:nvSpPr>
          <p:spPr>
            <a:xfrm>
              <a:off x="838627" y="330166"/>
              <a:ext cx="686406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PPT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제목</a:t>
              </a:r>
            </a:p>
          </p:txBody>
        </p:sp>
        <p:grpSp>
          <p:nvGrpSpPr>
            <p:cNvPr id="7244" name="그룹 2">
              <a:extLst>
                <a:ext uri="{FF2B5EF4-FFF2-40B4-BE49-F238E27FC236}">
                  <a16:creationId xmlns:a16="http://schemas.microsoft.com/office/drawing/2014/main" id="{C7B7BA00-CE56-E4A4-68F7-FFFD8B48C8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0"/>
              <a:ext cx="12192000" cy="954108"/>
              <a:chOff x="1" y="0"/>
              <a:chExt cx="12192000" cy="95410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3AB302F-77AD-E3B2-B491-85E46278C699}"/>
                  </a:ext>
                </a:extLst>
              </p:cNvPr>
              <p:cNvSpPr/>
              <p:nvPr/>
            </p:nvSpPr>
            <p:spPr>
              <a:xfrm>
                <a:off x="1" y="0"/>
                <a:ext cx="12192000" cy="954108"/>
              </a:xfrm>
              <a:prstGeom prst="rect">
                <a:avLst/>
              </a:prstGeom>
              <a:solidFill>
                <a:srgbClr val="3F2B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7BCEC4-1A43-BCF8-9020-035745601B69}"/>
                  </a:ext>
                </a:extLst>
              </p:cNvPr>
              <p:cNvSpPr txBox="1"/>
              <p:nvPr/>
            </p:nvSpPr>
            <p:spPr>
              <a:xfrm>
                <a:off x="144998" y="52204"/>
                <a:ext cx="316144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40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2. </a:t>
                </a:r>
                <a:r>
                  <a:rPr lang="ko-KR" altLang="en-US" sz="40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데이터 확인</a:t>
                </a:r>
                <a:endParaRPr lang="ko-KR" altLang="en-US" sz="3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916B0D9-BA26-8176-A752-438BCB2E5ABA}"/>
              </a:ext>
            </a:extLst>
          </p:cNvPr>
          <p:cNvSpPr/>
          <p:nvPr/>
        </p:nvSpPr>
        <p:spPr>
          <a:xfrm>
            <a:off x="251666" y="1150938"/>
            <a:ext cx="11730037" cy="1368476"/>
          </a:xfrm>
          <a:prstGeom prst="roundRect">
            <a:avLst>
              <a:gd name="adj" fmla="val 11270"/>
            </a:avLst>
          </a:prstGeom>
          <a:solidFill>
            <a:schemeClr val="bg1"/>
          </a:solidFill>
          <a:ln>
            <a:solidFill>
              <a:srgbClr val="3F2B96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rgbClr val="1D1C1D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 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정의</a:t>
            </a:r>
            <a:endParaRPr lang="en-US" altLang="ko-KR" sz="1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-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제품 가공 설비에 설치된 센서를 통해 수집된 데이터로 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Spindle Speed(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스핀들 회전속도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), Spindle Load(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스핀들 부하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), Servo Load(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서보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축 부하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데이터들이 수집된다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-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해당 데이터들은 공구의 회전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운동 및 소재를 가공시에 발생하는 부하에 관한 데이터로 가공 불량과 직접적인 연관성이 존재한다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- Raw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데이터의 경우에는 시계열의 형태로 수집이 되나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짧은 수집 주기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(10~100ms)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인해 수집기 및 서버에 과도한 부하가 걸린다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따라서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안정적인 수집 및 저장을 위해 각 변수의 시계열 </a:t>
            </a:r>
            <a:endParaRPr lang="en-US" altLang="ko-KR" sz="12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데이터에서 제품단위로 여러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통계값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최대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최소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평균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표준편차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추출되어 저장이 이루어지고 있다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FA5ED-5868-E44A-8CE5-2186D3B18E77}"/>
              </a:ext>
            </a:extLst>
          </p:cNvPr>
          <p:cNvGrpSpPr/>
          <p:nvPr/>
        </p:nvGrpSpPr>
        <p:grpSpPr>
          <a:xfrm>
            <a:off x="1672498" y="2693789"/>
            <a:ext cx="9085149" cy="3941628"/>
            <a:chOff x="1672498" y="2586213"/>
            <a:chExt cx="9085149" cy="394162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B6D00A7-F5D9-3A2A-BFE0-B18E12EA7EA4}"/>
                </a:ext>
              </a:extLst>
            </p:cNvPr>
            <p:cNvGrpSpPr/>
            <p:nvPr/>
          </p:nvGrpSpPr>
          <p:grpSpPr>
            <a:xfrm>
              <a:off x="1672498" y="2868274"/>
              <a:ext cx="9085149" cy="3659567"/>
              <a:chOff x="265113" y="2681288"/>
              <a:chExt cx="9740243" cy="389391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008B0788-EB50-5BA3-E9C8-C66601531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5113" y="2686611"/>
                <a:ext cx="4750640" cy="388859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C6D8CFF-68F8-C2AB-7C17-E67A27786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1549" y="2681288"/>
                <a:ext cx="4783807" cy="3888591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F47560-65E6-4D71-A22F-74B281539658}"/>
                </a:ext>
              </a:extLst>
            </p:cNvPr>
            <p:cNvSpPr txBox="1"/>
            <p:nvPr/>
          </p:nvSpPr>
          <p:spPr bwMode="auto">
            <a:xfrm>
              <a:off x="3675092" y="2586213"/>
              <a:ext cx="5523714" cy="295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1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* </a:t>
              </a:r>
              <a:r>
                <a:rPr lang="ko-KR" altLang="en-US" sz="1100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제조</a:t>
              </a:r>
              <a:r>
                <a:rPr lang="en-US" altLang="ko-KR" sz="1100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AI</a:t>
              </a:r>
              <a:r>
                <a:rPr lang="ko-KR" altLang="en-US" sz="1100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셋 주요 변수 정의 </a:t>
              </a:r>
              <a:r>
                <a:rPr lang="en-US" altLang="ko-KR" sz="1100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( </a:t>
              </a:r>
              <a:r>
                <a:rPr lang="ko-KR" altLang="en-US" sz="1100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출처 </a:t>
              </a:r>
              <a:r>
                <a:rPr lang="en-US" altLang="ko-KR" sz="1100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</a:t>
              </a:r>
              <a:r>
                <a:rPr lang="ko-KR" altLang="en-US" sz="1100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정밀가공 품질보증 </a:t>
              </a:r>
              <a:r>
                <a:rPr lang="en-US" altLang="ko-KR" sz="1100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AI </a:t>
              </a:r>
              <a:r>
                <a:rPr lang="ko-KR" altLang="en-US" sz="1100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데이터셋 분석실습 가이드북 </a:t>
              </a:r>
              <a:r>
                <a:rPr lang="en-US" altLang="ko-KR" sz="1100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E0B4957-CF9D-554C-F4B7-1701AFAF4ADE}"/>
              </a:ext>
            </a:extLst>
          </p:cNvPr>
          <p:cNvSpPr/>
          <p:nvPr/>
        </p:nvSpPr>
        <p:spPr>
          <a:xfrm>
            <a:off x="726141" y="1439459"/>
            <a:ext cx="8384523" cy="1384423"/>
          </a:xfrm>
          <a:prstGeom prst="roundRect">
            <a:avLst>
              <a:gd name="adj" fmla="val 1893"/>
            </a:avLst>
          </a:prstGeom>
          <a:solidFill>
            <a:schemeClr val="bg1"/>
          </a:solidFill>
          <a:ln w="15875">
            <a:solidFill>
              <a:srgbClr val="3F2B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1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실제 공정에서 발생하는 데이터들은 값이 의미 없거나 누락 및 오타가 발생하여 품질이 떨어짐</a:t>
            </a:r>
            <a:r>
              <a:rPr lang="en-US" altLang="ko-KR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5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좋은 분석 방법론을 가지고 있더라도 품질이 낮은 데이터를 이용하면 좋은 결과를 얻을 수 없음</a:t>
            </a:r>
            <a:r>
              <a:rPr lang="en-US" altLang="ko-KR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따라서 데이터의 </a:t>
            </a:r>
            <a:r>
              <a:rPr lang="en-US" altLang="ko-KR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</a:t>
            </a:r>
            <a:r>
              <a:rPr lang="ko-KR" altLang="en-US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가지 품질 지수를 파악하고</a:t>
            </a:r>
            <a:r>
              <a:rPr lang="en-US" altLang="ko-KR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전처리를 통해 품질 지수를 향상하는 것이 필수</a:t>
            </a:r>
            <a:r>
              <a:rPr lang="en-US" altLang="ko-KR" sz="15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endParaRPr lang="ko-KR" altLang="en-US" sz="1500" dirty="0"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F4C609-C778-79F1-69C5-D62E65FE6B7B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D0D0C4-0401-F09E-AAF0-EB94F5F8FB07}"/>
              </a:ext>
            </a:extLst>
          </p:cNvPr>
          <p:cNvSpPr txBox="1"/>
          <p:nvPr/>
        </p:nvSpPr>
        <p:spPr>
          <a:xfrm>
            <a:off x="7189404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3EB121-6731-4233-267C-BC9A857F4D6B}"/>
              </a:ext>
            </a:extLst>
          </p:cNvPr>
          <p:cNvSpPr txBox="1"/>
          <p:nvPr/>
        </p:nvSpPr>
        <p:spPr>
          <a:xfrm>
            <a:off x="8847875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24BAF0-A8BE-0110-D3E8-766E1ED4E34D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2FB3AC-0F3F-1A84-CC55-D8CD0425CD88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grpSp>
        <p:nvGrpSpPr>
          <p:cNvPr id="8199" name="그룹 2">
            <a:extLst>
              <a:ext uri="{FF2B5EF4-FFF2-40B4-BE49-F238E27FC236}">
                <a16:creationId xmlns:a16="http://schemas.microsoft.com/office/drawing/2014/main" id="{874EE312-3FF7-CE96-3493-E47FF5B1873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3ABBAE-D46F-9DC1-3049-193F6612F059}"/>
                </a:ext>
              </a:extLst>
            </p:cNvPr>
            <p:cNvSpPr txBox="1"/>
            <p:nvPr/>
          </p:nvSpPr>
          <p:spPr>
            <a:xfrm>
              <a:off x="5530933" y="330166"/>
              <a:ext cx="906017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목차 이름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689D1E-60CD-FCB6-4917-15CB1BD30229}"/>
                </a:ext>
              </a:extLst>
            </p:cNvPr>
            <p:cNvSpPr txBox="1"/>
            <p:nvPr/>
          </p:nvSpPr>
          <p:spPr>
            <a:xfrm>
              <a:off x="7189404" y="330166"/>
              <a:ext cx="873957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02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목차 이름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D91C32-F1C6-5774-7E52-FCCBF94E7583}"/>
                </a:ext>
              </a:extLst>
            </p:cNvPr>
            <p:cNvSpPr txBox="1"/>
            <p:nvPr/>
          </p:nvSpPr>
          <p:spPr>
            <a:xfrm>
              <a:off x="8847875" y="330166"/>
              <a:ext cx="873957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03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목차 이름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3A8C0A-2EC2-27DC-1077-4CE8F1CF016C}"/>
                </a:ext>
              </a:extLst>
            </p:cNvPr>
            <p:cNvSpPr txBox="1"/>
            <p:nvPr/>
          </p:nvSpPr>
          <p:spPr>
            <a:xfrm>
              <a:off x="10506346" y="330166"/>
              <a:ext cx="873957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04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목차 이름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40FAF5-70F0-9A5C-D6FC-22C638D4D7E5}"/>
                </a:ext>
              </a:extLst>
            </p:cNvPr>
            <p:cNvSpPr txBox="1"/>
            <p:nvPr/>
          </p:nvSpPr>
          <p:spPr>
            <a:xfrm>
              <a:off x="838627" y="330166"/>
              <a:ext cx="686406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PPT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제목</a:t>
              </a:r>
            </a:p>
          </p:txBody>
        </p:sp>
        <p:grpSp>
          <p:nvGrpSpPr>
            <p:cNvPr id="8224" name="그룹 9">
              <a:extLst>
                <a:ext uri="{FF2B5EF4-FFF2-40B4-BE49-F238E27FC236}">
                  <a16:creationId xmlns:a16="http://schemas.microsoft.com/office/drawing/2014/main" id="{90C6E7A4-A7CF-F761-B700-96C75FB14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0"/>
              <a:ext cx="12192000" cy="954108"/>
              <a:chOff x="1" y="0"/>
              <a:chExt cx="12192000" cy="95410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BFDC964-929A-67F8-E224-260EF0F780E3}"/>
                  </a:ext>
                </a:extLst>
              </p:cNvPr>
              <p:cNvSpPr/>
              <p:nvPr/>
            </p:nvSpPr>
            <p:spPr>
              <a:xfrm>
                <a:off x="1" y="0"/>
                <a:ext cx="12192000" cy="954108"/>
              </a:xfrm>
              <a:prstGeom prst="rect">
                <a:avLst/>
              </a:prstGeom>
              <a:solidFill>
                <a:srgbClr val="3F2B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60A36-BAE9-B0F4-E38C-9EBD90319B06}"/>
                  </a:ext>
                </a:extLst>
              </p:cNvPr>
              <p:cNvSpPr txBox="1"/>
              <p:nvPr/>
            </p:nvSpPr>
            <p:spPr>
              <a:xfrm>
                <a:off x="144998" y="52204"/>
                <a:ext cx="3608680" cy="83101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40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3. </a:t>
                </a:r>
                <a:r>
                  <a:rPr lang="ko-KR" altLang="en-US" sz="40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데이터 </a:t>
                </a:r>
                <a:r>
                  <a:rPr lang="ko-KR" altLang="en-US" sz="40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전처리</a:t>
                </a:r>
                <a:endParaRPr lang="ko-KR" altLang="en-US" sz="3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073C647-1FB2-1DCF-CC33-718B5A2E1552}"/>
              </a:ext>
            </a:extLst>
          </p:cNvPr>
          <p:cNvGrpSpPr/>
          <p:nvPr/>
        </p:nvGrpSpPr>
        <p:grpSpPr>
          <a:xfrm>
            <a:off x="538163" y="1196975"/>
            <a:ext cx="2543175" cy="511175"/>
            <a:chOff x="538163" y="1196975"/>
            <a:chExt cx="2543175" cy="51117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D506995-8932-75A4-F995-8C27A582EA46}"/>
                </a:ext>
              </a:extLst>
            </p:cNvPr>
            <p:cNvSpPr/>
            <p:nvPr/>
          </p:nvSpPr>
          <p:spPr>
            <a:xfrm>
              <a:off x="538163" y="1196975"/>
              <a:ext cx="2543175" cy="511175"/>
            </a:xfrm>
            <a:prstGeom prst="roundRect">
              <a:avLst>
                <a:gd name="adj" fmla="val 50000"/>
              </a:avLst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C93FDA-76C8-F6C3-B6C4-E281BB58E07B}"/>
                </a:ext>
              </a:extLst>
            </p:cNvPr>
            <p:cNvSpPr txBox="1"/>
            <p:nvPr/>
          </p:nvSpPr>
          <p:spPr>
            <a:xfrm>
              <a:off x="922529" y="1227093"/>
              <a:ext cx="1733167" cy="424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품질 지수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DB9DC6-9B77-D75F-2D4F-632D7750B295}"/>
              </a:ext>
            </a:extLst>
          </p:cNvPr>
          <p:cNvGrpSpPr/>
          <p:nvPr/>
        </p:nvGrpSpPr>
        <p:grpSpPr>
          <a:xfrm>
            <a:off x="538163" y="3063366"/>
            <a:ext cx="5282301" cy="3280646"/>
            <a:chOff x="594064" y="3066366"/>
            <a:chExt cx="5282301" cy="32806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756C94C-ED53-E398-1453-DD7D1AE9FDDE}"/>
                </a:ext>
              </a:extLst>
            </p:cNvPr>
            <p:cNvSpPr/>
            <p:nvPr/>
          </p:nvSpPr>
          <p:spPr>
            <a:xfrm>
              <a:off x="1919920" y="3066366"/>
              <a:ext cx="3956445" cy="983597"/>
            </a:xfrm>
            <a:prstGeom prst="rect">
              <a:avLst/>
            </a:prstGeom>
            <a:solidFill>
              <a:srgbClr val="D5E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294A35-3DBD-B612-28DE-920A9E8B5A65}"/>
                </a:ext>
              </a:extLst>
            </p:cNvPr>
            <p:cNvSpPr/>
            <p:nvPr/>
          </p:nvSpPr>
          <p:spPr>
            <a:xfrm>
              <a:off x="1919920" y="4211892"/>
              <a:ext cx="3956445" cy="983597"/>
            </a:xfrm>
            <a:prstGeom prst="rect">
              <a:avLst/>
            </a:prstGeom>
            <a:solidFill>
              <a:srgbClr val="D5E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2497979-15E7-8141-9C33-C2B6BBC93FFF}"/>
                </a:ext>
              </a:extLst>
            </p:cNvPr>
            <p:cNvSpPr/>
            <p:nvPr/>
          </p:nvSpPr>
          <p:spPr>
            <a:xfrm>
              <a:off x="726141" y="3066366"/>
              <a:ext cx="1011901" cy="9895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0DDAB4-C17C-46D0-2112-24FBAD52D141}"/>
                </a:ext>
              </a:extLst>
            </p:cNvPr>
            <p:cNvSpPr/>
            <p:nvPr/>
          </p:nvSpPr>
          <p:spPr>
            <a:xfrm>
              <a:off x="1919920" y="5357418"/>
              <a:ext cx="3956445" cy="983597"/>
            </a:xfrm>
            <a:prstGeom prst="rect">
              <a:avLst/>
            </a:prstGeom>
            <a:solidFill>
              <a:srgbClr val="D5E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2781BF7-F4C5-4FA4-83D9-FEA386EBA750}"/>
                </a:ext>
              </a:extLst>
            </p:cNvPr>
            <p:cNvSpPr/>
            <p:nvPr/>
          </p:nvSpPr>
          <p:spPr>
            <a:xfrm>
              <a:off x="726141" y="4211892"/>
              <a:ext cx="1011901" cy="9895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5EA3492-F72E-C97F-BBF2-8D9306252F11}"/>
                </a:ext>
              </a:extLst>
            </p:cNvPr>
            <p:cNvSpPr/>
            <p:nvPr/>
          </p:nvSpPr>
          <p:spPr>
            <a:xfrm>
              <a:off x="726141" y="5357418"/>
              <a:ext cx="1011901" cy="9895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82BF79-6719-F3D4-F20E-FA930A922450}"/>
                </a:ext>
              </a:extLst>
            </p:cNvPr>
            <p:cNvSpPr txBox="1"/>
            <p:nvPr/>
          </p:nvSpPr>
          <p:spPr>
            <a:xfrm>
              <a:off x="594064" y="3296162"/>
              <a:ext cx="1276054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완전성</a:t>
              </a:r>
              <a:endPara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(Completeness)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10E1AF4-9DAE-67DE-2047-9A1174301C02}"/>
              </a:ext>
            </a:extLst>
          </p:cNvPr>
          <p:cNvGrpSpPr/>
          <p:nvPr/>
        </p:nvGrpSpPr>
        <p:grpSpPr>
          <a:xfrm>
            <a:off x="6315637" y="3060369"/>
            <a:ext cx="5150224" cy="3280646"/>
            <a:chOff x="726141" y="3066366"/>
            <a:chExt cx="5150224" cy="328064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5265546-472C-FD3C-C1C2-3BF16DDD1000}"/>
                </a:ext>
              </a:extLst>
            </p:cNvPr>
            <p:cNvSpPr/>
            <p:nvPr/>
          </p:nvSpPr>
          <p:spPr>
            <a:xfrm>
              <a:off x="1919920" y="3066366"/>
              <a:ext cx="3956445" cy="983597"/>
            </a:xfrm>
            <a:prstGeom prst="rect">
              <a:avLst/>
            </a:prstGeom>
            <a:solidFill>
              <a:srgbClr val="D5E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EFAFB4B-AD92-0F6F-936C-1E91B279E91B}"/>
                </a:ext>
              </a:extLst>
            </p:cNvPr>
            <p:cNvSpPr/>
            <p:nvPr/>
          </p:nvSpPr>
          <p:spPr>
            <a:xfrm>
              <a:off x="1919920" y="4211892"/>
              <a:ext cx="3956445" cy="983597"/>
            </a:xfrm>
            <a:prstGeom prst="rect">
              <a:avLst/>
            </a:prstGeom>
            <a:solidFill>
              <a:srgbClr val="D5E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5F8168E-703C-4603-7C39-12BA3BF54C67}"/>
                </a:ext>
              </a:extLst>
            </p:cNvPr>
            <p:cNvSpPr/>
            <p:nvPr/>
          </p:nvSpPr>
          <p:spPr>
            <a:xfrm>
              <a:off x="726141" y="3066366"/>
              <a:ext cx="1011901" cy="9895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A76C04D-AD8D-CF02-D72B-692CC8402E11}"/>
                </a:ext>
              </a:extLst>
            </p:cNvPr>
            <p:cNvSpPr/>
            <p:nvPr/>
          </p:nvSpPr>
          <p:spPr>
            <a:xfrm>
              <a:off x="1919920" y="5357418"/>
              <a:ext cx="3956445" cy="983597"/>
            </a:xfrm>
            <a:prstGeom prst="rect">
              <a:avLst/>
            </a:prstGeom>
            <a:solidFill>
              <a:srgbClr val="D5E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BA33ADF-0919-5FD0-2EA1-4E269FDE6932}"/>
                </a:ext>
              </a:extLst>
            </p:cNvPr>
            <p:cNvSpPr/>
            <p:nvPr/>
          </p:nvSpPr>
          <p:spPr>
            <a:xfrm>
              <a:off x="726141" y="4211892"/>
              <a:ext cx="1011901" cy="9895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4838BE4-1413-CE62-CF98-4359DFBB1C0F}"/>
                </a:ext>
              </a:extLst>
            </p:cNvPr>
            <p:cNvSpPr/>
            <p:nvPr/>
          </p:nvSpPr>
          <p:spPr>
            <a:xfrm>
              <a:off x="726141" y="5357418"/>
              <a:ext cx="1011901" cy="98959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B1CCECC-5F37-C103-9BCF-B96AFC5F9A4D}"/>
              </a:ext>
            </a:extLst>
          </p:cNvPr>
          <p:cNvSpPr txBox="1"/>
          <p:nvPr/>
        </p:nvSpPr>
        <p:spPr>
          <a:xfrm>
            <a:off x="625045" y="4429927"/>
            <a:ext cx="11022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유일성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(Uniqueness)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C638AD-1030-5269-7079-42A847655DFC}"/>
              </a:ext>
            </a:extLst>
          </p:cNvPr>
          <p:cNvSpPr txBox="1"/>
          <p:nvPr/>
        </p:nvSpPr>
        <p:spPr>
          <a:xfrm>
            <a:off x="789610" y="5573697"/>
            <a:ext cx="77316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유효성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(Validity)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DD16C1-BA28-81FA-7A7E-B519840E25C1}"/>
              </a:ext>
            </a:extLst>
          </p:cNvPr>
          <p:cNvSpPr txBox="1"/>
          <p:nvPr/>
        </p:nvSpPr>
        <p:spPr>
          <a:xfrm>
            <a:off x="6260723" y="3277764"/>
            <a:ext cx="112376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일관성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(Consistency)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AFDF27-7858-C3F3-2802-7BBB6F317DFB}"/>
              </a:ext>
            </a:extLst>
          </p:cNvPr>
          <p:cNvSpPr txBox="1"/>
          <p:nvPr/>
        </p:nvSpPr>
        <p:spPr>
          <a:xfrm>
            <a:off x="6366719" y="4435924"/>
            <a:ext cx="90973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정확성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(Accuracy)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A13D8F-F5E1-8F00-1242-E9E96D921AD9}"/>
              </a:ext>
            </a:extLst>
          </p:cNvPr>
          <p:cNvSpPr txBox="1"/>
          <p:nvPr/>
        </p:nvSpPr>
        <p:spPr>
          <a:xfrm>
            <a:off x="6394450" y="5581450"/>
            <a:ext cx="85427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무결성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(Integrity)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BA435F-9795-C597-9787-0AFCFA860D6B}"/>
              </a:ext>
            </a:extLst>
          </p:cNvPr>
          <p:cNvSpPr txBox="1"/>
          <p:nvPr/>
        </p:nvSpPr>
        <p:spPr>
          <a:xfrm>
            <a:off x="1818826" y="4300660"/>
            <a:ext cx="3432350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항목은 유일해야 하며 중복되어서는 안된다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유일성 품질 지수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=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(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유일한 데이터 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/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 데이터 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) * 100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57484AC-91EF-18D9-8C18-FD8147601154}"/>
              </a:ext>
            </a:extLst>
          </p:cNvPr>
          <p:cNvSpPr txBox="1"/>
          <p:nvPr/>
        </p:nvSpPr>
        <p:spPr>
          <a:xfrm>
            <a:off x="1811583" y="3178834"/>
            <a:ext cx="2925801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필수 항목에 누락이 없어야 한다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완전성 품질 지수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= (1 - (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결측치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 데이터 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) * 100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6C0BA1-43AA-7F92-FBF6-0F2877819CAC}"/>
              </a:ext>
            </a:extLst>
          </p:cNvPr>
          <p:cNvSpPr txBox="1"/>
          <p:nvPr/>
        </p:nvSpPr>
        <p:spPr>
          <a:xfrm>
            <a:off x="1797494" y="5341383"/>
            <a:ext cx="3744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항목은 정해진 데이터 유효범위 및 도메인을 충족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해야 한다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유효성 품질 지수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= (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유효성 만족 데이터 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 데이터 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) * 100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A4BB34-998F-12D1-CB23-4146BFCAF3F7}"/>
              </a:ext>
            </a:extLst>
          </p:cNvPr>
          <p:cNvSpPr txBox="1"/>
          <p:nvPr/>
        </p:nvSpPr>
        <p:spPr>
          <a:xfrm>
            <a:off x="7448415" y="3060369"/>
            <a:ext cx="4017446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데이터가 지켜야 할 구조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표현되는 형태가 일관되게 정의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되고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서로 일치해야 한다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en-US" altLang="ko-KR" sz="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endParaRPr lang="en-US" altLang="ko-KR" sz="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일관성 품질 지수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= (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일관성 만족 데이터 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 데이터 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* 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370534-1E2C-43DA-36CD-FA1BD18216AD}"/>
              </a:ext>
            </a:extLst>
          </p:cNvPr>
          <p:cNvSpPr txBox="1"/>
          <p:nvPr/>
        </p:nvSpPr>
        <p:spPr>
          <a:xfrm>
            <a:off x="7442891" y="4282400"/>
            <a:ext cx="4150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실제 존재하는 객체의 표현 값이 정확하게 반영이 되어야 한다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sz="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endParaRPr lang="en-US" altLang="ko-KR" sz="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정확성 품질 지수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= ( 1 - (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정확성 위배 데이터 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 데이터 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) * 100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75D6B5-799B-784B-4DCF-0FB66C952F40}"/>
              </a:ext>
            </a:extLst>
          </p:cNvPr>
          <p:cNvSpPr txBox="1"/>
          <p:nvPr/>
        </p:nvSpPr>
        <p:spPr>
          <a:xfrm>
            <a:off x="7442891" y="5319355"/>
            <a:ext cx="4083169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데이터베이스 자료의 오류 없이 변화에 영향을 받지 않고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데이터의 유일성과 일관성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유효성이 보호되어야 한다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3F2B9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endParaRPr lang="en-US" altLang="ko-KR" sz="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무결성 품질 지수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= (1-(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유일성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유효성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일관성 중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100%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아닌 수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/3)) * 100 </a:t>
            </a:r>
          </a:p>
        </p:txBody>
      </p:sp>
    </p:spTree>
    <p:extLst>
      <p:ext uri="{BB962C8B-B14F-4D97-AF65-F5344CB8AC3E}">
        <p14:creationId xmlns:p14="http://schemas.microsoft.com/office/powerpoint/2010/main" val="34782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7ED155-A3CF-C5E7-9C02-F27B422C3356}"/>
              </a:ext>
            </a:extLst>
          </p:cNvPr>
          <p:cNvSpPr/>
          <p:nvPr/>
        </p:nvSpPr>
        <p:spPr>
          <a:xfrm>
            <a:off x="726141" y="1439459"/>
            <a:ext cx="10654160" cy="1989541"/>
          </a:xfrm>
          <a:prstGeom prst="roundRect">
            <a:avLst>
              <a:gd name="adj" fmla="val 1893"/>
            </a:avLst>
          </a:prstGeom>
          <a:solidFill>
            <a:schemeClr val="bg1"/>
          </a:solidFill>
          <a:ln w="15875">
            <a:solidFill>
              <a:srgbClr val="3F2B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유일성 품질 지수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SerialNo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변수를 이용하여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측정되었으며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일부 제품의 </a:t>
            </a:r>
            <a:r>
              <a:rPr lang="en-US" altLang="ko-KR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SerialNo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ReceivedDate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Time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값이 중복됨에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따라 약 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91%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측정되었다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5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중복 값을 갖는 제품의 특징은 불량제품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passorfail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1)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이라는 특징을 가지고 있었으며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불량으로 판정된 제품은 이전 시점의 </a:t>
            </a:r>
            <a:r>
              <a:rPr lang="en-US" altLang="ko-KR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SerialNo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ReceivedDate</a:t>
            </a:r>
            <a:endParaRPr lang="en-US" altLang="ko-KR" sz="13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Time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값을 쓰는 것으로 생각된다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5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분석에 사용되지 않을 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</a:t>
            </a:r>
            <a:r>
              <a:rPr lang="en-US" altLang="ko-KR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SerialNo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', '</a:t>
            </a:r>
            <a:r>
              <a:rPr lang="en-US" altLang="ko-KR" sz="13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ReceivedDateTime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변수의 값을 제외하고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중복된 행들의 나머지 변수의 값들은 차이가 존재하였으므로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유일성 품질 </a:t>
            </a:r>
            <a:endParaRPr lang="en-US" altLang="ko-KR" sz="13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ko-KR" altLang="en-US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지수를 높이기 위한 처리는 따로 진행하지 않았다</a:t>
            </a:r>
            <a:r>
              <a:rPr lang="en-US" altLang="ko-KR" sz="13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품질 지수의 가중치를 임의로 정하여</a:t>
            </a: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품질지수와 가중치를 이용하여 가중치 지수와 오류율을 산출할 수 있다</a:t>
            </a: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( </a:t>
            </a:r>
            <a:r>
              <a:rPr lang="ko-KR" altLang="en-US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가중치 지수 </a:t>
            </a: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</a:t>
            </a:r>
            <a:r>
              <a:rPr lang="ko-KR" altLang="en-US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품질 지수 </a:t>
            </a: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가중치 </a:t>
            </a:r>
            <a:r>
              <a:rPr lang="en-US" altLang="ko-KR" sz="1300" dirty="0">
                <a:solidFill>
                  <a:srgbClr val="3F2B9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F4C609-C778-79F1-69C5-D62E65FE6B7B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D0D0C4-0401-F09E-AAF0-EB94F5F8FB07}"/>
              </a:ext>
            </a:extLst>
          </p:cNvPr>
          <p:cNvSpPr txBox="1"/>
          <p:nvPr/>
        </p:nvSpPr>
        <p:spPr>
          <a:xfrm>
            <a:off x="7189404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3EB121-6731-4233-267C-BC9A857F4D6B}"/>
              </a:ext>
            </a:extLst>
          </p:cNvPr>
          <p:cNvSpPr txBox="1"/>
          <p:nvPr/>
        </p:nvSpPr>
        <p:spPr>
          <a:xfrm>
            <a:off x="8847875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24BAF0-A8BE-0110-D3E8-766E1ED4E34D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2FB3AC-0F3F-1A84-CC55-D8CD0425CD88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grpSp>
        <p:nvGrpSpPr>
          <p:cNvPr id="8199" name="그룹 2">
            <a:extLst>
              <a:ext uri="{FF2B5EF4-FFF2-40B4-BE49-F238E27FC236}">
                <a16:creationId xmlns:a16="http://schemas.microsoft.com/office/drawing/2014/main" id="{874EE312-3FF7-CE96-3493-E47FF5B1873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3ABBAE-D46F-9DC1-3049-193F6612F059}"/>
                </a:ext>
              </a:extLst>
            </p:cNvPr>
            <p:cNvSpPr txBox="1"/>
            <p:nvPr/>
          </p:nvSpPr>
          <p:spPr>
            <a:xfrm>
              <a:off x="5530933" y="330166"/>
              <a:ext cx="906017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목차 이름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689D1E-60CD-FCB6-4917-15CB1BD30229}"/>
                </a:ext>
              </a:extLst>
            </p:cNvPr>
            <p:cNvSpPr txBox="1"/>
            <p:nvPr/>
          </p:nvSpPr>
          <p:spPr>
            <a:xfrm>
              <a:off x="7189404" y="330166"/>
              <a:ext cx="873957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02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목차 이름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D91C32-F1C6-5774-7E52-FCCBF94E7583}"/>
                </a:ext>
              </a:extLst>
            </p:cNvPr>
            <p:cNvSpPr txBox="1"/>
            <p:nvPr/>
          </p:nvSpPr>
          <p:spPr>
            <a:xfrm>
              <a:off x="8847875" y="330166"/>
              <a:ext cx="873957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03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목차 이름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3A8C0A-2EC2-27DC-1077-4CE8F1CF016C}"/>
                </a:ext>
              </a:extLst>
            </p:cNvPr>
            <p:cNvSpPr txBox="1"/>
            <p:nvPr/>
          </p:nvSpPr>
          <p:spPr>
            <a:xfrm>
              <a:off x="10506346" y="330166"/>
              <a:ext cx="873957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04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목차 이름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40FAF5-70F0-9A5C-D6FC-22C638D4D7E5}"/>
                </a:ext>
              </a:extLst>
            </p:cNvPr>
            <p:cNvSpPr txBox="1"/>
            <p:nvPr/>
          </p:nvSpPr>
          <p:spPr>
            <a:xfrm>
              <a:off x="838627" y="330166"/>
              <a:ext cx="686406" cy="2750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PPT </a:t>
              </a:r>
              <a:r>
                <a:rPr lang="ko-KR" altLang="en-US" sz="10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제목</a:t>
              </a:r>
            </a:p>
          </p:txBody>
        </p:sp>
        <p:grpSp>
          <p:nvGrpSpPr>
            <p:cNvPr id="8224" name="그룹 9">
              <a:extLst>
                <a:ext uri="{FF2B5EF4-FFF2-40B4-BE49-F238E27FC236}">
                  <a16:creationId xmlns:a16="http://schemas.microsoft.com/office/drawing/2014/main" id="{90C6E7A4-A7CF-F761-B700-96C75FB14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0"/>
              <a:ext cx="12192000" cy="954108"/>
              <a:chOff x="1" y="0"/>
              <a:chExt cx="12192000" cy="95410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BFDC964-929A-67F8-E224-260EF0F780E3}"/>
                  </a:ext>
                </a:extLst>
              </p:cNvPr>
              <p:cNvSpPr/>
              <p:nvPr/>
            </p:nvSpPr>
            <p:spPr>
              <a:xfrm>
                <a:off x="1" y="0"/>
                <a:ext cx="12192000" cy="954108"/>
              </a:xfrm>
              <a:prstGeom prst="rect">
                <a:avLst/>
              </a:prstGeom>
              <a:solidFill>
                <a:srgbClr val="3F2B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60A36-BAE9-B0F4-E38C-9EBD90319B06}"/>
                  </a:ext>
                </a:extLst>
              </p:cNvPr>
              <p:cNvSpPr txBox="1"/>
              <p:nvPr/>
            </p:nvSpPr>
            <p:spPr>
              <a:xfrm>
                <a:off x="144998" y="52204"/>
                <a:ext cx="3608680" cy="83101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40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3. </a:t>
                </a:r>
                <a:r>
                  <a:rPr lang="ko-KR" altLang="en-US" sz="40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데이터 </a:t>
                </a:r>
                <a:r>
                  <a:rPr lang="ko-KR" altLang="en-US" sz="40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전처리</a:t>
                </a:r>
                <a:endParaRPr lang="ko-KR" altLang="en-US" sz="3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D506995-8932-75A4-F995-8C27A582EA46}"/>
              </a:ext>
            </a:extLst>
          </p:cNvPr>
          <p:cNvSpPr/>
          <p:nvPr/>
        </p:nvSpPr>
        <p:spPr>
          <a:xfrm>
            <a:off x="538162" y="1196975"/>
            <a:ext cx="3052203" cy="511175"/>
          </a:xfrm>
          <a:prstGeom prst="roundRect">
            <a:avLst>
              <a:gd name="adj" fmla="val 50000"/>
            </a:avLst>
          </a:prstGeom>
          <a:solidFill>
            <a:srgbClr val="3F2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C93FDA-76C8-F6C3-B6C4-E281BB58E07B}"/>
              </a:ext>
            </a:extLst>
          </p:cNvPr>
          <p:cNvSpPr txBox="1"/>
          <p:nvPr/>
        </p:nvSpPr>
        <p:spPr>
          <a:xfrm>
            <a:off x="686055" y="1250505"/>
            <a:ext cx="2675732" cy="424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품질 지수 확인 결과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F332BBE-2EC8-4262-DF2E-0912A946D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26461"/>
              </p:ext>
            </p:extLst>
          </p:nvPr>
        </p:nvGraphicFramePr>
        <p:xfrm>
          <a:off x="726141" y="3993427"/>
          <a:ext cx="1065416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832">
                  <a:extLst>
                    <a:ext uri="{9D8B030D-6E8A-4147-A177-3AD203B41FA5}">
                      <a16:colId xmlns:a16="http://schemas.microsoft.com/office/drawing/2014/main" val="2166670827"/>
                    </a:ext>
                  </a:extLst>
                </a:gridCol>
                <a:gridCol w="2130832">
                  <a:extLst>
                    <a:ext uri="{9D8B030D-6E8A-4147-A177-3AD203B41FA5}">
                      <a16:colId xmlns:a16="http://schemas.microsoft.com/office/drawing/2014/main" val="3247799526"/>
                    </a:ext>
                  </a:extLst>
                </a:gridCol>
                <a:gridCol w="2130832">
                  <a:extLst>
                    <a:ext uri="{9D8B030D-6E8A-4147-A177-3AD203B41FA5}">
                      <a16:colId xmlns:a16="http://schemas.microsoft.com/office/drawing/2014/main" val="57075238"/>
                    </a:ext>
                  </a:extLst>
                </a:gridCol>
                <a:gridCol w="2130832">
                  <a:extLst>
                    <a:ext uri="{9D8B030D-6E8A-4147-A177-3AD203B41FA5}">
                      <a16:colId xmlns:a16="http://schemas.microsoft.com/office/drawing/2014/main" val="751571399"/>
                    </a:ext>
                  </a:extLst>
                </a:gridCol>
                <a:gridCol w="2130832">
                  <a:extLst>
                    <a:ext uri="{9D8B030D-6E8A-4147-A177-3AD203B41FA5}">
                      <a16:colId xmlns:a16="http://schemas.microsoft.com/office/drawing/2014/main" val="1652849517"/>
                    </a:ext>
                  </a:extLst>
                </a:gridCol>
              </a:tblGrid>
              <a:tr h="1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품질지수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가중치 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오류율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10746"/>
                  </a:ext>
                </a:extLst>
              </a:tr>
              <a:tr h="1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완전성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3F2B9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100%</a:t>
                      </a:r>
                      <a:endParaRPr lang="ko-KR" altLang="en-US" sz="1300" dirty="0">
                        <a:solidFill>
                          <a:srgbClr val="3F2B96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50%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50%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759253"/>
                  </a:ext>
                </a:extLst>
              </a:tr>
              <a:tr h="1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유일성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3F2B9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90.9%</a:t>
                      </a:r>
                      <a:endParaRPr lang="ko-KR" altLang="en-US" sz="1300" dirty="0">
                        <a:solidFill>
                          <a:srgbClr val="3F2B96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9.09%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0.91%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58353"/>
                  </a:ext>
                </a:extLst>
              </a:tr>
              <a:tr h="1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유효성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3F2B9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100%</a:t>
                      </a:r>
                      <a:endParaRPr lang="ko-KR" altLang="en-US" sz="1300" dirty="0">
                        <a:solidFill>
                          <a:srgbClr val="3F2B96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71879"/>
                  </a:ext>
                </a:extLst>
              </a:tr>
              <a:tr h="1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일관성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3F2B9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100%</a:t>
                      </a:r>
                      <a:endParaRPr lang="ko-KR" altLang="en-US" sz="1300" dirty="0">
                        <a:solidFill>
                          <a:srgbClr val="3F2B96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111637"/>
                  </a:ext>
                </a:extLst>
              </a:tr>
              <a:tr h="1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정확성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3F2B9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100%</a:t>
                      </a:r>
                      <a:endParaRPr lang="ko-KR" altLang="en-US" sz="1300" dirty="0">
                        <a:solidFill>
                          <a:srgbClr val="3F2B96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71343"/>
                  </a:ext>
                </a:extLst>
              </a:tr>
              <a:tr h="1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무결성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3F2B9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66.67%</a:t>
                      </a:r>
                      <a:endParaRPr lang="ko-KR" altLang="en-US" sz="1300" dirty="0">
                        <a:solidFill>
                          <a:srgbClr val="3F2B96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6.67%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3.33%</a:t>
                      </a:r>
                      <a:endParaRPr lang="ko-KR" altLang="en-US" sz="13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399009"/>
                  </a:ext>
                </a:extLst>
              </a:tr>
              <a:tr h="1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품질지수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100%</a:t>
                      </a:r>
                      <a:endParaRPr lang="ko-KR" altLang="en-US" sz="13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95.76%</a:t>
                      </a:r>
                      <a:endParaRPr lang="ko-KR" altLang="en-US" sz="13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4.24%</a:t>
                      </a:r>
                      <a:endParaRPr lang="ko-KR" altLang="en-US" sz="13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6329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B7FFA1B-3E37-1B7C-9EB4-4738568C7666}"/>
              </a:ext>
            </a:extLst>
          </p:cNvPr>
          <p:cNvSpPr txBox="1"/>
          <p:nvPr/>
        </p:nvSpPr>
        <p:spPr bwMode="auto">
          <a:xfrm>
            <a:off x="726141" y="3679495"/>
            <a:ext cx="176131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품질 지수 요약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E97A4FBA-8372-75E7-2ECF-86DA2CDD75EB}"/>
              </a:ext>
            </a:extLst>
          </p:cNvPr>
          <p:cNvSpPr txBox="1"/>
          <p:nvPr/>
        </p:nvSpPr>
        <p:spPr>
          <a:xfrm>
            <a:off x="5530933" y="330166"/>
            <a:ext cx="90601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이름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26860A-71FA-2A9C-3554-34C3A26CA6CC}"/>
              </a:ext>
            </a:extLst>
          </p:cNvPr>
          <p:cNvSpPr txBox="1"/>
          <p:nvPr/>
        </p:nvSpPr>
        <p:spPr>
          <a:xfrm>
            <a:off x="7189404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CBB5D1-3A6A-C411-45E0-D940F0263736}"/>
              </a:ext>
            </a:extLst>
          </p:cNvPr>
          <p:cNvSpPr txBox="1"/>
          <p:nvPr/>
        </p:nvSpPr>
        <p:spPr>
          <a:xfrm>
            <a:off x="8847875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9076B4-5028-1904-AE2A-ECA8D03B8415}"/>
              </a:ext>
            </a:extLst>
          </p:cNvPr>
          <p:cNvSpPr txBox="1"/>
          <p:nvPr/>
        </p:nvSpPr>
        <p:spPr>
          <a:xfrm>
            <a:off x="10506346" y="330166"/>
            <a:ext cx="873957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 이름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350A6C-ACA8-8F1A-E579-4099EF2F5AEC}"/>
              </a:ext>
            </a:extLst>
          </p:cNvPr>
          <p:cNvSpPr txBox="1"/>
          <p:nvPr/>
        </p:nvSpPr>
        <p:spPr>
          <a:xfrm>
            <a:off x="838627" y="330166"/>
            <a:ext cx="686406" cy="275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grpSp>
        <p:nvGrpSpPr>
          <p:cNvPr id="9223" name="그룹 2">
            <a:extLst>
              <a:ext uri="{FF2B5EF4-FFF2-40B4-BE49-F238E27FC236}">
                <a16:creationId xmlns:a16="http://schemas.microsoft.com/office/drawing/2014/main" id="{5047DDDB-BA9F-94EB-F3E4-2FA83663230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954088"/>
            <a:chOff x="1" y="0"/>
            <a:chExt cx="12192000" cy="9541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C0F140F-1D05-3872-6E06-9F8B382558E5}"/>
                </a:ext>
              </a:extLst>
            </p:cNvPr>
            <p:cNvSpPr/>
            <p:nvPr/>
          </p:nvSpPr>
          <p:spPr>
            <a:xfrm>
              <a:off x="1" y="0"/>
              <a:ext cx="12192000" cy="954108"/>
            </a:xfrm>
            <a:prstGeom prst="rect">
              <a:avLst/>
            </a:prstGeom>
            <a:solidFill>
              <a:srgbClr val="3F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71866F-8B32-D484-EE7D-FDB00FE3B99D}"/>
                </a:ext>
              </a:extLst>
            </p:cNvPr>
            <p:cNvSpPr txBox="1"/>
            <p:nvPr/>
          </p:nvSpPr>
          <p:spPr>
            <a:xfrm>
              <a:off x="144998" y="52204"/>
              <a:ext cx="1794081" cy="8310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 EDA</a:t>
              </a:r>
              <a:endPara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C45F44F-3964-E249-FDAD-3C25D2CF6917}"/>
              </a:ext>
            </a:extLst>
          </p:cNvPr>
          <p:cNvSpPr/>
          <p:nvPr/>
        </p:nvSpPr>
        <p:spPr>
          <a:xfrm>
            <a:off x="538404" y="1182549"/>
            <a:ext cx="11115190" cy="954088"/>
          </a:xfrm>
          <a:prstGeom prst="roundRect">
            <a:avLst>
              <a:gd name="adj" fmla="val 11270"/>
            </a:avLst>
          </a:prstGeom>
          <a:solidFill>
            <a:schemeClr val="bg1"/>
          </a:solidFill>
          <a:ln>
            <a:solidFill>
              <a:srgbClr val="3F2B96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EDA 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 방향</a:t>
            </a:r>
            <a:endParaRPr lang="en-US" altLang="ko-KR" sz="1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양품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/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불량품 집단으로 나누어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 간의 차이를 발견하고자 함</a:t>
            </a:r>
            <a:endParaRPr lang="en-US" altLang="ko-KR" sz="12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=&gt;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히스토그램을 이용해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두 집단에 따른 변수의 분포 확인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 특정 값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하나의 값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만을 갖는 변수 제거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( 1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 2)</a:t>
            </a:r>
          </a:p>
          <a:p>
            <a:pPr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=&gt;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히스토그램을 이용한 분포로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두 집단 간의 뚜렷한 차이를 확인하기 어려움</a:t>
            </a:r>
            <a:r>
              <a:rPr lang="en-US" altLang="ko-KR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따라서 분포 차이 확인을 위한 검정 필요</a:t>
            </a:r>
            <a:endParaRPr lang="en-US" altLang="ko-KR" sz="12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D6EFB8-05AD-81F2-3B84-7D6C42BE623B}"/>
              </a:ext>
            </a:extLst>
          </p:cNvPr>
          <p:cNvGrpSpPr/>
          <p:nvPr/>
        </p:nvGrpSpPr>
        <p:grpSpPr>
          <a:xfrm>
            <a:off x="592957" y="2301877"/>
            <a:ext cx="10764787" cy="4315009"/>
            <a:chOff x="592957" y="2193925"/>
            <a:chExt cx="10764787" cy="447675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405D5F2-31AF-6D68-6B05-5FB4F3DE0EAC}"/>
                </a:ext>
              </a:extLst>
            </p:cNvPr>
            <p:cNvGrpSpPr/>
            <p:nvPr/>
          </p:nvGrpSpPr>
          <p:grpSpPr>
            <a:xfrm>
              <a:off x="592957" y="2193925"/>
              <a:ext cx="4955615" cy="4476750"/>
              <a:chOff x="463550" y="2152650"/>
              <a:chExt cx="4955615" cy="447675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A00A8DD-2082-78CC-3C4E-D9893A716291}"/>
                  </a:ext>
                </a:extLst>
              </p:cNvPr>
              <p:cNvSpPr/>
              <p:nvPr/>
            </p:nvSpPr>
            <p:spPr bwMode="auto">
              <a:xfrm>
                <a:off x="704849" y="2344738"/>
                <a:ext cx="4714316" cy="42846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A8C0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4E9EA23-F923-76E4-B482-A19FA88FD6BC}"/>
                  </a:ext>
                </a:extLst>
              </p:cNvPr>
              <p:cNvSpPr/>
              <p:nvPr/>
            </p:nvSpPr>
            <p:spPr bwMode="auto">
              <a:xfrm>
                <a:off x="463550" y="2152650"/>
                <a:ext cx="482600" cy="482600"/>
              </a:xfrm>
              <a:prstGeom prst="ellipse">
                <a:avLst/>
              </a:prstGeom>
              <a:solidFill>
                <a:srgbClr val="A8C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400" dirty="0">
                    <a:solidFill>
                      <a:srgbClr val="3F2B96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</a:t>
                </a:r>
                <a:endParaRPr lang="ko-KR" altLang="en-US" sz="2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C59EB2A-2A53-A352-9F9E-C0AA14149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6150" y="2359025"/>
                <a:ext cx="4230968" cy="4230968"/>
              </a:xfrm>
              <a:prstGeom prst="rect">
                <a:avLst/>
              </a:prstGeom>
            </p:spPr>
          </p:pic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4E9E3B2-83C3-AC0F-EEA4-7D9D5E94C3E7}"/>
                </a:ext>
              </a:extLst>
            </p:cNvPr>
            <p:cNvGrpSpPr/>
            <p:nvPr/>
          </p:nvGrpSpPr>
          <p:grpSpPr>
            <a:xfrm>
              <a:off x="6402129" y="2193925"/>
              <a:ext cx="4955615" cy="4476750"/>
              <a:chOff x="6643428" y="2193925"/>
              <a:chExt cx="4955615" cy="44767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9EAA87B-9810-844F-53BF-9A2E26027D2E}"/>
                  </a:ext>
                </a:extLst>
              </p:cNvPr>
              <p:cNvSpPr/>
              <p:nvPr/>
            </p:nvSpPr>
            <p:spPr bwMode="auto">
              <a:xfrm>
                <a:off x="6884727" y="2386013"/>
                <a:ext cx="4714316" cy="42846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A8C0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E685E49F-75C3-CD5F-A8D9-CCF5717BA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1750" y="2435225"/>
                <a:ext cx="4386206" cy="4196043"/>
              </a:xfrm>
              <a:prstGeom prst="rect">
                <a:avLst/>
              </a:prstGeom>
            </p:spPr>
          </p:pic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FAE4072-62DA-A5BA-E5BA-B5E0FBC6836C}"/>
                  </a:ext>
                </a:extLst>
              </p:cNvPr>
              <p:cNvSpPr/>
              <p:nvPr/>
            </p:nvSpPr>
            <p:spPr bwMode="auto">
              <a:xfrm>
                <a:off x="6643428" y="2193925"/>
                <a:ext cx="482600" cy="482600"/>
              </a:xfrm>
              <a:prstGeom prst="ellipse">
                <a:avLst/>
              </a:prstGeom>
              <a:solidFill>
                <a:srgbClr val="A8C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400" dirty="0">
                    <a:solidFill>
                      <a:srgbClr val="3F2B96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2</a:t>
                </a:r>
                <a:endParaRPr lang="ko-KR" altLang="en-US" sz="2400" dirty="0">
                  <a:solidFill>
                    <a:srgbClr val="3F2B9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F9EA22A-D381-6B91-655E-954C935DD4C2}"/>
              </a:ext>
            </a:extLst>
          </p:cNvPr>
          <p:cNvSpPr/>
          <p:nvPr/>
        </p:nvSpPr>
        <p:spPr>
          <a:xfrm>
            <a:off x="5785467" y="4233256"/>
            <a:ext cx="621065" cy="482600"/>
          </a:xfrm>
          <a:prstGeom prst="rightArrow">
            <a:avLst/>
          </a:prstGeom>
          <a:solidFill>
            <a:srgbClr val="A8C0FF"/>
          </a:solidFill>
          <a:ln>
            <a:solidFill>
              <a:srgbClr val="4635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2348</Words>
  <Application>Microsoft Office PowerPoint</Application>
  <PresentationFormat>와이드스크린</PresentationFormat>
  <Paragraphs>439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4" baseType="lpstr">
      <vt:lpstr>HY헤드라인M</vt:lpstr>
      <vt:lpstr>KoPubWorld돋움체 Bold</vt:lpstr>
      <vt:lpstr>KoPubWorld돋움체 Medium</vt:lpstr>
      <vt:lpstr>KoPubWorld바탕체 Bold</vt:lpstr>
      <vt:lpstr>Söhne</vt:lpstr>
      <vt:lpstr>나눔스퀘어 ExtraBold</vt:lpstr>
      <vt:lpstr>나눔스퀘어_ac</vt:lpstr>
      <vt:lpstr>나눔스퀘어_ac Bold</vt:lpstr>
      <vt:lpstr>나눔스퀘어_ac ExtraBold</vt:lpstr>
      <vt:lpstr>맑은 고딕</vt:lpstr>
      <vt:lpstr>함초롬바탕</vt:lpstr>
      <vt:lpstr>Arial</vt:lpstr>
      <vt:lpstr>Arial Black</vt:lpstr>
      <vt:lpstr>Broadway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지영</dc:creator>
  <cp:lastModifiedBy>한탁 김</cp:lastModifiedBy>
  <cp:revision>110</cp:revision>
  <dcterms:created xsi:type="dcterms:W3CDTF">2022-05-03T14:21:30Z</dcterms:created>
  <dcterms:modified xsi:type="dcterms:W3CDTF">2023-12-19T04:38:20Z</dcterms:modified>
</cp:coreProperties>
</file>