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B0F9E-9DD8-8BBD-7CB9-6B29B3F8C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BD4AD0-3F07-CAE9-2A65-FCE837599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A06AB-19A6-E1FB-8E2B-6E11920C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2FC6-7CA4-4B68-B300-C94C496B3140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D1316-950A-09E8-F7BE-1C5879C4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28E07-66DF-024E-0305-2BFE0662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15CC-F2B3-46C3-8FE8-5B320F13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90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37CC0-84C1-F81B-0AAF-15E02782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A09281-9D27-7524-564D-F91B627C4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A1628-3E77-94C5-B038-E3A0DA2B5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2FC6-7CA4-4B68-B300-C94C496B3140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6821B-C5D8-16F4-1689-8923A3B8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61CC6-51B7-4FFA-6A74-28E32AAD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15CC-F2B3-46C3-8FE8-5B320F13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3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C0A178-00B2-DD91-4C7D-E1769AF3F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FDAE39-9BD1-610C-13F6-596258302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33195-7E99-4B6D-0241-D5A0DAB8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2FC6-7CA4-4B68-B300-C94C496B3140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4CF89F-A9F5-A82D-5428-374874B0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DD8D5-6004-C2E1-84A3-5D08E84C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15CC-F2B3-46C3-8FE8-5B320F13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09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89075-0410-32EB-D4AA-B6878DF1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0C55A-09B2-F6D8-F216-E49391F2B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56643-C074-2D6E-9C52-D33AA0D0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2FC6-7CA4-4B68-B300-C94C496B3140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08D73-17CA-79D7-20A6-83A26125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3EDD4-8D99-ED51-3C8C-E567A5FF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15CC-F2B3-46C3-8FE8-5B320F13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53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01D93-7FBC-C6D6-B38C-8E54D1F1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02A05-8AC4-73E2-851E-E2B8A2654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EAFE5-6E5F-2D88-5E33-80B9B75E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2FC6-7CA4-4B68-B300-C94C496B3140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C3922-8D8D-D473-090F-A0A1239E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7AB75-1E30-46A6-3918-49CC0633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15CC-F2B3-46C3-8FE8-5B320F13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12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C0E9C-F263-B46C-B97B-2F36B2C3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D1C3E-7651-BDC9-EEE0-B6FF6BF45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EC364D-C53D-297E-7D26-C70B3D1F9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60690-2C26-2FB4-18D3-84CA950F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2FC6-7CA4-4B68-B300-C94C496B3140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A925A9-456F-6148-A2E9-14E747FB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96B0A7-A4F0-9C79-DF68-67E79540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15CC-F2B3-46C3-8FE8-5B320F13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6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82584-5324-EED2-3AD0-E76F58EC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1811DF-59D8-2B2B-D005-FF16BF931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4F2284-598E-E16B-4AB1-DEC30DBB1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C78EBF-AFAD-34DC-A2E1-710A78FA4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076E50-A76C-3540-2666-1D38C78A6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08D9E8-832C-F84B-5ABF-5F2A0B83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2FC6-7CA4-4B68-B300-C94C496B3140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FDE58B-6DCF-95D6-2502-2B3D2997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311A37-AF96-E542-1A46-A6D76B7B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15CC-F2B3-46C3-8FE8-5B320F13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90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1E82E-A444-B41C-1503-B5054DF8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AEA045-349B-4C24-AF50-DE21CDECB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2FC6-7CA4-4B68-B300-C94C496B3140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7DD9C8-4922-5E57-12E1-8D8467B6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2BB6DD-1980-F74C-81BD-E8BB8C1A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15CC-F2B3-46C3-8FE8-5B320F13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5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1C206C-E9D9-7FC0-6BCB-63C59DA1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2FC6-7CA4-4B68-B300-C94C496B3140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1D74D7-B6CF-63AA-F418-F0A5653D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E4D72A-F415-7E65-579B-B092378A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15CC-F2B3-46C3-8FE8-5B320F13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24918-CCD5-DE29-2437-A6FA9FDE8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6F6C3-7870-78F0-B595-3A831A902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1CF77D-1972-F4A8-2D50-5D2658B4B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8FE59A-8C78-2902-82F8-C8782CDB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2FC6-7CA4-4B68-B300-C94C496B3140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6D9C93-4507-74CE-AA4F-A19672C9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EAE88A-22F0-8D89-D925-603AC6A1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15CC-F2B3-46C3-8FE8-5B320F13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94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0EEF5-2F90-F484-20ED-AD0A71D3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AD3096-7051-F25D-DF38-E81323A9B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BB454C-0DA8-05A5-5B63-9E8BB9F70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275EFD-DFEB-B830-CF00-52D7762E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2FC6-7CA4-4B68-B300-C94C496B3140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CDEFD5-7A5C-30DB-1AE5-D19EEC82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AA4DCC-8ADB-6751-E6F9-F971D40C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15CC-F2B3-46C3-8FE8-5B320F13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4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199E8B-12EC-F86C-C827-05351527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574AA4-7B66-0F57-51A9-B9508F0DA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C830A-3015-949F-BF5B-07942ECAF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982FC6-7CA4-4B68-B300-C94C496B3140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0B375F-4788-7F0C-05A6-576833DDD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1EC01-4EAD-0E87-2EE9-69B8B7C06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3C15CC-F2B3-46C3-8FE8-5B320F13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03C7-A728-3691-356E-DCA93663A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DEC3AF48-118A-AEDD-AC8B-5B3201EDBB26}"/>
              </a:ext>
            </a:extLst>
          </p:cNvPr>
          <p:cNvGrpSpPr/>
          <p:nvPr/>
        </p:nvGrpSpPr>
        <p:grpSpPr>
          <a:xfrm>
            <a:off x="0" y="0"/>
            <a:ext cx="8891154" cy="4332866"/>
            <a:chOff x="1603664" y="1205441"/>
            <a:chExt cx="8891154" cy="433286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48C2B0A-18D1-B203-7182-5EE221E91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7182" y="1319693"/>
              <a:ext cx="8797636" cy="4218614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5457FB3-255E-3A78-582A-7AFC4F089F9E}"/>
                </a:ext>
              </a:extLst>
            </p:cNvPr>
            <p:cNvSpPr/>
            <p:nvPr/>
          </p:nvSpPr>
          <p:spPr>
            <a:xfrm>
              <a:off x="1697182" y="1319693"/>
              <a:ext cx="8797636" cy="301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BC01DBB-5C73-6DDC-AA0C-77E7922D4617}"/>
                </a:ext>
              </a:extLst>
            </p:cNvPr>
            <p:cNvSpPr/>
            <p:nvPr/>
          </p:nvSpPr>
          <p:spPr>
            <a:xfrm>
              <a:off x="1697182" y="1620982"/>
              <a:ext cx="1191491" cy="38030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1E1687-B3DA-2CFE-8722-C8F6BCD114AD}"/>
                </a:ext>
              </a:extLst>
            </p:cNvPr>
            <p:cNvSpPr/>
            <p:nvPr/>
          </p:nvSpPr>
          <p:spPr>
            <a:xfrm>
              <a:off x="2951019" y="1756064"/>
              <a:ext cx="3699163" cy="29406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C91000D-B3A6-44DF-D782-593D988B0DAA}"/>
                </a:ext>
              </a:extLst>
            </p:cNvPr>
            <p:cNvSpPr/>
            <p:nvPr/>
          </p:nvSpPr>
          <p:spPr>
            <a:xfrm>
              <a:off x="6712528" y="1756064"/>
              <a:ext cx="3699163" cy="29406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8D625F-0D90-B48C-4809-8B2EED663A9C}"/>
                </a:ext>
              </a:extLst>
            </p:cNvPr>
            <p:cNvSpPr/>
            <p:nvPr/>
          </p:nvSpPr>
          <p:spPr>
            <a:xfrm>
              <a:off x="2951019" y="4727864"/>
              <a:ext cx="7460672" cy="6961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4E8B0B0-60B5-1850-0FEB-FDD0FDD43B71}"/>
                </a:ext>
              </a:extLst>
            </p:cNvPr>
            <p:cNvSpPr/>
            <p:nvPr/>
          </p:nvSpPr>
          <p:spPr>
            <a:xfrm>
              <a:off x="1603664" y="1205441"/>
              <a:ext cx="187036" cy="187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E2318B1-94FD-61DE-A123-352EFA88F240}"/>
                </a:ext>
              </a:extLst>
            </p:cNvPr>
            <p:cNvSpPr/>
            <p:nvPr/>
          </p:nvSpPr>
          <p:spPr>
            <a:xfrm>
              <a:off x="1603664" y="1532612"/>
              <a:ext cx="187036" cy="187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DB55E1F-9A58-B11D-BA03-F49DFAF79830}"/>
                </a:ext>
              </a:extLst>
            </p:cNvPr>
            <p:cNvSpPr/>
            <p:nvPr/>
          </p:nvSpPr>
          <p:spPr>
            <a:xfrm>
              <a:off x="2867892" y="1662546"/>
              <a:ext cx="187036" cy="187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BE488A7-6906-3460-788E-4E6C2EBAE262}"/>
                </a:ext>
              </a:extLst>
            </p:cNvPr>
            <p:cNvSpPr/>
            <p:nvPr/>
          </p:nvSpPr>
          <p:spPr>
            <a:xfrm>
              <a:off x="6629401" y="1662546"/>
              <a:ext cx="187036" cy="187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772D1BD-3030-15B9-32FE-7291FAAE187C}"/>
                </a:ext>
              </a:extLst>
            </p:cNvPr>
            <p:cNvSpPr/>
            <p:nvPr/>
          </p:nvSpPr>
          <p:spPr>
            <a:xfrm>
              <a:off x="2888673" y="4598025"/>
              <a:ext cx="187036" cy="187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0288916-79BD-3838-E19C-504D031A84B7}"/>
              </a:ext>
            </a:extLst>
          </p:cNvPr>
          <p:cNvSpPr txBox="1"/>
          <p:nvPr/>
        </p:nvSpPr>
        <p:spPr>
          <a:xfrm>
            <a:off x="187036" y="4447118"/>
            <a:ext cx="8287269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/>
              <a:t>관리자 상단</a:t>
            </a:r>
            <a:r>
              <a:rPr lang="en-US" altLang="ko-KR" sz="1200" dirty="0"/>
              <a:t> Navbar = </a:t>
            </a:r>
            <a:r>
              <a:rPr lang="ko-KR" altLang="en-US" sz="1200" dirty="0"/>
              <a:t>로고 및 회사명</a:t>
            </a:r>
            <a:r>
              <a:rPr lang="en-US" altLang="ko-KR" sz="1200" dirty="0"/>
              <a:t>(</a:t>
            </a:r>
            <a:r>
              <a:rPr lang="ko-KR" altLang="en-US" sz="1200" dirty="0"/>
              <a:t>대시보드로 이동</a:t>
            </a:r>
            <a:r>
              <a:rPr lang="en-US" altLang="ko-KR" sz="1200" dirty="0"/>
              <a:t>), </a:t>
            </a:r>
            <a:r>
              <a:rPr lang="ko-KR" altLang="en-US" sz="1200" dirty="0"/>
              <a:t>사이드바 </a:t>
            </a:r>
            <a:r>
              <a:rPr lang="ko-KR" altLang="en-US" sz="1200" dirty="0" err="1"/>
              <a:t>토글버튼</a:t>
            </a:r>
            <a:r>
              <a:rPr lang="en-US" altLang="ko-KR" sz="1200" dirty="0"/>
              <a:t>, </a:t>
            </a:r>
            <a:r>
              <a:rPr lang="ko-KR" altLang="en-US" sz="1200" dirty="0"/>
              <a:t>접속 관리자명</a:t>
            </a:r>
            <a:r>
              <a:rPr lang="en-US" altLang="ko-KR" sz="1200" dirty="0"/>
              <a:t>(</a:t>
            </a:r>
            <a:r>
              <a:rPr lang="ko-KR" altLang="en-US" sz="1200" dirty="0"/>
              <a:t>드롭다운 </a:t>
            </a:r>
            <a:r>
              <a:rPr lang="en-US" altLang="ko-KR" sz="1200" dirty="0"/>
              <a:t>, </a:t>
            </a:r>
            <a:r>
              <a:rPr lang="ko-KR" altLang="en-US" sz="1200" dirty="0"/>
              <a:t>로그아웃</a:t>
            </a:r>
            <a:r>
              <a:rPr lang="en-US" altLang="ko-KR" sz="12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200" dirty="0"/>
              <a:t>관리자 사이드바 </a:t>
            </a:r>
            <a:r>
              <a:rPr lang="en-US" altLang="ko-KR" sz="1200" dirty="0"/>
              <a:t>(</a:t>
            </a:r>
            <a:r>
              <a:rPr lang="ko-KR" altLang="en-US" sz="1200" dirty="0"/>
              <a:t>다음 페이지</a:t>
            </a:r>
            <a:r>
              <a:rPr lang="en-US" altLang="ko-KR" sz="12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200" dirty="0"/>
              <a:t>업무카드</a:t>
            </a:r>
            <a:r>
              <a:rPr lang="en-US" altLang="ko-KR" sz="1200" dirty="0"/>
              <a:t>(</a:t>
            </a:r>
            <a:r>
              <a:rPr lang="ko-KR" altLang="en-US" sz="1200" dirty="0"/>
              <a:t>해당 업무 페이지이동 필터적용</a:t>
            </a:r>
            <a:r>
              <a:rPr lang="en-US" altLang="ko-KR" sz="12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200" dirty="0" err="1"/>
              <a:t>회원수</a:t>
            </a:r>
            <a:r>
              <a:rPr lang="ko-KR" altLang="en-US" sz="1200" dirty="0"/>
              <a:t> 그래프</a:t>
            </a:r>
            <a:r>
              <a:rPr lang="en-US" altLang="ko-KR" sz="1200" dirty="0"/>
              <a:t>, </a:t>
            </a:r>
            <a:r>
              <a:rPr lang="ko-KR" altLang="en-US" sz="1200" dirty="0"/>
              <a:t>금주</a:t>
            </a:r>
            <a:r>
              <a:rPr lang="en-US" altLang="ko-KR" sz="1200" dirty="0"/>
              <a:t>(</a:t>
            </a:r>
            <a:r>
              <a:rPr lang="ko-KR" altLang="en-US" sz="1200" dirty="0"/>
              <a:t>한국시간기준 월</a:t>
            </a:r>
            <a:r>
              <a:rPr lang="en-US" altLang="ko-KR" sz="1200" dirty="0"/>
              <a:t>~</a:t>
            </a:r>
            <a:r>
              <a:rPr lang="ko-KR" altLang="en-US" sz="1200" dirty="0"/>
              <a:t>일</a:t>
            </a:r>
            <a:r>
              <a:rPr lang="en-US" altLang="ko-KR" sz="1200" dirty="0"/>
              <a:t>)</a:t>
            </a:r>
            <a:r>
              <a:rPr lang="ko-KR" altLang="en-US" sz="1200" dirty="0"/>
              <a:t> 접속 </a:t>
            </a:r>
            <a:r>
              <a:rPr lang="ko-KR" altLang="en-US" sz="1200" dirty="0" err="1"/>
              <a:t>회원수</a:t>
            </a:r>
            <a:r>
              <a:rPr lang="en-US" altLang="ko-KR" sz="1200" dirty="0"/>
              <a:t>,</a:t>
            </a:r>
            <a:r>
              <a:rPr lang="ko-KR" altLang="en-US" sz="1200" dirty="0"/>
              <a:t> 실시간환율 및 설정환율</a:t>
            </a:r>
            <a:r>
              <a:rPr lang="en-US" altLang="ko-KR" sz="1200" dirty="0"/>
              <a:t>, </a:t>
            </a:r>
            <a:r>
              <a:rPr lang="ko-KR" altLang="en-US" sz="1200" dirty="0"/>
              <a:t>분기 목표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주요국가 세계시간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클릭 </a:t>
            </a:r>
            <a:r>
              <a:rPr lang="ko-KR" altLang="en-US" sz="1200" dirty="0" err="1"/>
              <a:t>오프캔버스</a:t>
            </a:r>
            <a:r>
              <a:rPr lang="ko-KR" altLang="en-US" sz="1200" dirty="0"/>
              <a:t> 우측시작</a:t>
            </a:r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01A488-FE09-1C17-85B4-295E6E9E4A69}"/>
              </a:ext>
            </a:extLst>
          </p:cNvPr>
          <p:cNvSpPr/>
          <p:nvPr/>
        </p:nvSpPr>
        <p:spPr>
          <a:xfrm>
            <a:off x="8324850" y="148936"/>
            <a:ext cx="537729" cy="228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2889CAD-51B4-64A1-456A-A4C33A5F902C}"/>
              </a:ext>
            </a:extLst>
          </p:cNvPr>
          <p:cNvSpPr/>
          <p:nvPr/>
        </p:nvSpPr>
        <p:spPr>
          <a:xfrm>
            <a:off x="8202757" y="184320"/>
            <a:ext cx="187036" cy="1870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612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0701B-6FD3-42CE-3EA4-9B2123930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E46EFF03-3860-ACA9-B25F-BAF5A390F98C}"/>
              </a:ext>
            </a:extLst>
          </p:cNvPr>
          <p:cNvSpPr txBox="1"/>
          <p:nvPr/>
        </p:nvSpPr>
        <p:spPr>
          <a:xfrm>
            <a:off x="218208" y="131618"/>
            <a:ext cx="18389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구매대행</a:t>
            </a:r>
            <a:br>
              <a:rPr lang="en-US" altLang="ko-KR" sz="1400" b="1" dirty="0"/>
            </a:br>
            <a:endParaRPr lang="en-US" altLang="ko-KR" sz="1400" b="1" dirty="0"/>
          </a:p>
          <a:p>
            <a:r>
              <a:rPr lang="en-US" altLang="ko-KR" sz="1400" dirty="0"/>
              <a:t>1-1 </a:t>
            </a:r>
            <a:r>
              <a:rPr lang="ko-KR" altLang="en-US" sz="1400" dirty="0"/>
              <a:t>구매대행 요청서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0F90DB-1D8C-5586-CA20-9688F29223E5}"/>
              </a:ext>
            </a:extLst>
          </p:cNvPr>
          <p:cNvSpPr txBox="1"/>
          <p:nvPr/>
        </p:nvSpPr>
        <p:spPr>
          <a:xfrm>
            <a:off x="2430652" y="131618"/>
            <a:ext cx="18389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배송대행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en-US" altLang="ko-KR" sz="1400" dirty="0"/>
              <a:t>2-1 </a:t>
            </a:r>
            <a:r>
              <a:rPr lang="ko-KR" altLang="en-US" sz="1400" dirty="0"/>
              <a:t>배송대행 요청서</a:t>
            </a:r>
            <a:endParaRPr lang="en-US" altLang="ko-KR" sz="1400" dirty="0"/>
          </a:p>
          <a:p>
            <a:r>
              <a:rPr lang="en-US" altLang="ko-KR" sz="1400" dirty="0"/>
              <a:t>2-2 </a:t>
            </a:r>
            <a:r>
              <a:rPr lang="ko-KR" altLang="en-US" sz="1400" dirty="0" err="1"/>
              <a:t>포장중</a:t>
            </a:r>
            <a:endParaRPr lang="en-US" altLang="ko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8D452A-74CD-CA3D-0C2D-9C7B5EC08E37}"/>
              </a:ext>
            </a:extLst>
          </p:cNvPr>
          <p:cNvSpPr txBox="1"/>
          <p:nvPr/>
        </p:nvSpPr>
        <p:spPr>
          <a:xfrm>
            <a:off x="4643096" y="131618"/>
            <a:ext cx="20649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3. </a:t>
            </a:r>
            <a:r>
              <a:rPr lang="ko-KR" altLang="en-US" sz="1400" b="1" dirty="0"/>
              <a:t>입고관리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en-US" altLang="ko-KR" sz="1400" dirty="0"/>
              <a:t>3-1 </a:t>
            </a:r>
            <a:r>
              <a:rPr lang="ko-KR" altLang="en-US" sz="1400" dirty="0"/>
              <a:t>입고등록</a:t>
            </a:r>
            <a:r>
              <a:rPr lang="en-US" altLang="ko-KR" sz="1400" dirty="0"/>
              <a:t>(</a:t>
            </a:r>
            <a:r>
              <a:rPr lang="ko-KR" altLang="en-US" sz="1400" dirty="0"/>
              <a:t>일반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3-2 </a:t>
            </a:r>
            <a:r>
              <a:rPr lang="ko-KR" altLang="en-US" sz="1400" dirty="0"/>
              <a:t>입고등록</a:t>
            </a:r>
            <a:r>
              <a:rPr lang="en-US" altLang="ko-KR" sz="1400" dirty="0"/>
              <a:t>(</a:t>
            </a:r>
            <a:r>
              <a:rPr lang="ko-KR" altLang="en-US" sz="1400" dirty="0"/>
              <a:t>구매대행</a:t>
            </a:r>
            <a:r>
              <a:rPr lang="en-US" altLang="ko-KR" sz="1400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B12BC8-6623-D983-976F-9977E23C8E1B}"/>
              </a:ext>
            </a:extLst>
          </p:cNvPr>
          <p:cNvSpPr txBox="1"/>
          <p:nvPr/>
        </p:nvSpPr>
        <p:spPr>
          <a:xfrm>
            <a:off x="7081564" y="131618"/>
            <a:ext cx="15969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4. </a:t>
            </a:r>
            <a:r>
              <a:rPr lang="ko-KR" altLang="en-US" sz="1400" b="1" dirty="0"/>
              <a:t>창고관리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en-US" altLang="ko-KR" sz="1400" dirty="0"/>
              <a:t>4-1 </a:t>
            </a:r>
            <a:r>
              <a:rPr lang="ko-KR" altLang="en-US" sz="1400" dirty="0"/>
              <a:t>전체상품관리</a:t>
            </a:r>
            <a:endParaRPr lang="en-US" altLang="ko-KR" sz="1400" dirty="0"/>
          </a:p>
          <a:p>
            <a:r>
              <a:rPr lang="en-US" altLang="ko-KR" sz="1400" dirty="0"/>
              <a:t>4-2 </a:t>
            </a:r>
            <a:r>
              <a:rPr lang="ko-KR" altLang="en-US" sz="1400" dirty="0" err="1"/>
              <a:t>체크컨텐츠</a:t>
            </a:r>
            <a:endParaRPr lang="en-US" altLang="ko-KR" sz="1400" dirty="0"/>
          </a:p>
          <a:p>
            <a:r>
              <a:rPr lang="en-US" altLang="ko-KR" sz="1400" dirty="0"/>
              <a:t>4-3 </a:t>
            </a:r>
            <a:r>
              <a:rPr lang="ko-KR" altLang="en-US" sz="1400" dirty="0" err="1"/>
              <a:t>인클루전</a:t>
            </a:r>
            <a:endParaRPr lang="en-US" altLang="ko-KR" sz="1400" dirty="0"/>
          </a:p>
          <a:p>
            <a:r>
              <a:rPr lang="en-US" altLang="ko-KR" sz="1400" dirty="0"/>
              <a:t>4-4 </a:t>
            </a:r>
            <a:r>
              <a:rPr lang="ko-KR" altLang="en-US" sz="1400" dirty="0"/>
              <a:t>스플릿</a:t>
            </a:r>
            <a:endParaRPr lang="en-US" altLang="ko-KR" sz="1400" dirty="0"/>
          </a:p>
          <a:p>
            <a:r>
              <a:rPr lang="en-US" altLang="ko-KR" sz="1400" dirty="0"/>
              <a:t>4-5 </a:t>
            </a:r>
            <a:r>
              <a:rPr lang="ko-KR" altLang="en-US" sz="1400" dirty="0"/>
              <a:t>분실물 신고</a:t>
            </a:r>
            <a:endParaRPr lang="en-US" altLang="ko-KR" sz="1400" dirty="0"/>
          </a:p>
          <a:p>
            <a:r>
              <a:rPr lang="en-US" altLang="ko-KR" sz="1400" dirty="0"/>
              <a:t>4-6 </a:t>
            </a:r>
            <a:r>
              <a:rPr lang="ko-KR" altLang="en-US" sz="1400" dirty="0"/>
              <a:t>저장위치</a:t>
            </a:r>
            <a:endParaRPr lang="en-US" altLang="ko-KR" sz="1400" dirty="0"/>
          </a:p>
          <a:p>
            <a:r>
              <a:rPr lang="en-US" altLang="ko-KR" sz="1400" dirty="0"/>
              <a:t>4-7 </a:t>
            </a:r>
            <a:r>
              <a:rPr lang="ko-KR" altLang="en-US" sz="1400" dirty="0"/>
              <a:t>출고관리</a:t>
            </a:r>
            <a:endParaRPr lang="en-US" altLang="ko-KR" sz="1400" dirty="0"/>
          </a:p>
          <a:p>
            <a:r>
              <a:rPr lang="en-US" altLang="ko-KR" sz="1400" dirty="0"/>
              <a:t>4-8 </a:t>
            </a:r>
            <a:r>
              <a:rPr lang="ko-KR" altLang="en-US" sz="1400" dirty="0"/>
              <a:t>재고조사</a:t>
            </a:r>
            <a:endParaRPr lang="en-US" altLang="ko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198987-3417-0069-FB8B-AE6C377F0A4D}"/>
              </a:ext>
            </a:extLst>
          </p:cNvPr>
          <p:cNvSpPr txBox="1"/>
          <p:nvPr/>
        </p:nvSpPr>
        <p:spPr>
          <a:xfrm>
            <a:off x="9051954" y="131618"/>
            <a:ext cx="12378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5. </a:t>
            </a:r>
            <a:r>
              <a:rPr lang="ko-KR" altLang="en-US" sz="1400" b="1" dirty="0"/>
              <a:t>고객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en-US" altLang="ko-KR" sz="1400" dirty="0"/>
              <a:t>5-1 </a:t>
            </a:r>
            <a:r>
              <a:rPr lang="ko-KR" altLang="en-US" sz="1400" dirty="0"/>
              <a:t>회원목록</a:t>
            </a:r>
            <a:endParaRPr lang="en-US" altLang="ko-KR" sz="1400" dirty="0"/>
          </a:p>
          <a:p>
            <a:r>
              <a:rPr lang="en-US" altLang="ko-KR" sz="1400" dirty="0"/>
              <a:t>5-2 </a:t>
            </a:r>
            <a:r>
              <a:rPr lang="ko-KR" altLang="en-US" sz="1400" dirty="0"/>
              <a:t>리뷰</a:t>
            </a:r>
            <a:endParaRPr lang="en-US" altLang="ko-KR" sz="1400" dirty="0"/>
          </a:p>
          <a:p>
            <a:r>
              <a:rPr lang="en-US" altLang="ko-KR" sz="1400" dirty="0"/>
              <a:t>5-3 </a:t>
            </a:r>
            <a:r>
              <a:rPr lang="ko-KR" altLang="en-US" sz="1400" dirty="0"/>
              <a:t>문의</a:t>
            </a:r>
            <a:endParaRPr lang="en-US" altLang="ko-KR" sz="1400" dirty="0"/>
          </a:p>
          <a:p>
            <a:r>
              <a:rPr lang="en-US" altLang="ko-KR" sz="1400" dirty="0"/>
              <a:t>5-4 </a:t>
            </a:r>
            <a:r>
              <a:rPr lang="ko-KR" altLang="en-US" sz="1400" dirty="0"/>
              <a:t>팝업</a:t>
            </a:r>
            <a:endParaRPr lang="en-US" altLang="ko-KR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2AB2B8-B578-2EB8-2513-8955C302D715}"/>
              </a:ext>
            </a:extLst>
          </p:cNvPr>
          <p:cNvSpPr txBox="1"/>
          <p:nvPr/>
        </p:nvSpPr>
        <p:spPr>
          <a:xfrm>
            <a:off x="212898" y="2628781"/>
            <a:ext cx="10583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6. </a:t>
            </a:r>
            <a:r>
              <a:rPr lang="ko-KR" altLang="en-US" sz="1400" b="1" dirty="0"/>
              <a:t>스토어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en-US" altLang="ko-KR" sz="1400" dirty="0"/>
              <a:t>6-1 </a:t>
            </a:r>
            <a:r>
              <a:rPr lang="ko-KR" altLang="en-US" sz="1400" dirty="0"/>
              <a:t>스토어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7F05C7-0AAB-B49A-777E-CCFA5BEF3174}"/>
              </a:ext>
            </a:extLst>
          </p:cNvPr>
          <p:cNvSpPr txBox="1"/>
          <p:nvPr/>
        </p:nvSpPr>
        <p:spPr>
          <a:xfrm>
            <a:off x="2430652" y="2628781"/>
            <a:ext cx="12378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7. </a:t>
            </a:r>
            <a:r>
              <a:rPr lang="ko-KR" altLang="en-US" sz="1400" b="1" dirty="0"/>
              <a:t>통계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en-US" altLang="ko-KR" sz="1400" dirty="0"/>
              <a:t>7-1 </a:t>
            </a:r>
            <a:r>
              <a:rPr lang="ko-KR" altLang="en-US" sz="1400" dirty="0"/>
              <a:t>구매대행</a:t>
            </a:r>
            <a:endParaRPr lang="en-US" altLang="ko-KR" sz="1400" dirty="0"/>
          </a:p>
          <a:p>
            <a:r>
              <a:rPr lang="en-US" altLang="ko-KR" sz="1400" dirty="0"/>
              <a:t>7-2 </a:t>
            </a:r>
            <a:r>
              <a:rPr lang="ko-KR" altLang="en-US" sz="1400" dirty="0"/>
              <a:t>배송대행</a:t>
            </a:r>
            <a:endParaRPr lang="en-US" altLang="ko-KR" sz="1400" dirty="0"/>
          </a:p>
          <a:p>
            <a:r>
              <a:rPr lang="en-US" altLang="ko-KR" sz="1400" dirty="0"/>
              <a:t>7-3 </a:t>
            </a:r>
            <a:r>
              <a:rPr lang="ko-KR" altLang="en-US" sz="1400" dirty="0"/>
              <a:t>고객</a:t>
            </a:r>
            <a:endParaRPr lang="en-US" altLang="ko-KR" sz="1400" dirty="0"/>
          </a:p>
          <a:p>
            <a:r>
              <a:rPr lang="en-US" altLang="ko-KR" sz="1400" dirty="0"/>
              <a:t>7-4 </a:t>
            </a:r>
            <a:r>
              <a:rPr lang="ko-KR" altLang="en-US" sz="1400" dirty="0"/>
              <a:t>스토어</a:t>
            </a:r>
            <a:endParaRPr lang="en-US" altLang="ko-KR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151DE6-12AC-E14F-92A8-A22C6100E791}"/>
              </a:ext>
            </a:extLst>
          </p:cNvPr>
          <p:cNvSpPr txBox="1"/>
          <p:nvPr/>
        </p:nvSpPr>
        <p:spPr>
          <a:xfrm>
            <a:off x="4643096" y="2628781"/>
            <a:ext cx="141737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8. </a:t>
            </a:r>
            <a:r>
              <a:rPr lang="ko-KR" altLang="en-US" sz="1400" b="1" dirty="0"/>
              <a:t>매니저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en-US" altLang="ko-KR" sz="1400" dirty="0"/>
              <a:t>8-1 </a:t>
            </a:r>
            <a:r>
              <a:rPr lang="ko-KR" altLang="en-US" sz="1400" dirty="0"/>
              <a:t>쿠폰</a:t>
            </a:r>
            <a:endParaRPr lang="en-US" altLang="ko-KR" sz="1400" dirty="0"/>
          </a:p>
          <a:p>
            <a:r>
              <a:rPr lang="en-US" altLang="ko-KR" sz="1400" dirty="0"/>
              <a:t>8-2 </a:t>
            </a:r>
            <a:r>
              <a:rPr lang="ko-KR" altLang="en-US" sz="1400" dirty="0"/>
              <a:t>포인트</a:t>
            </a:r>
            <a:endParaRPr lang="en-US" altLang="ko-KR" sz="1400" dirty="0"/>
          </a:p>
          <a:p>
            <a:r>
              <a:rPr lang="en-US" altLang="ko-KR" sz="1400" dirty="0"/>
              <a:t>8-3 </a:t>
            </a:r>
            <a:r>
              <a:rPr lang="ko-KR" altLang="en-US" sz="1400" dirty="0"/>
              <a:t>공지사항</a:t>
            </a:r>
            <a:endParaRPr lang="en-US" altLang="ko-KR" sz="1400" dirty="0"/>
          </a:p>
          <a:p>
            <a:r>
              <a:rPr lang="en-US" altLang="ko-KR" sz="1400" dirty="0"/>
              <a:t>8-4 </a:t>
            </a:r>
            <a:r>
              <a:rPr lang="ko-KR" altLang="en-US" sz="1400" dirty="0"/>
              <a:t>폐기관리</a:t>
            </a:r>
            <a:endParaRPr lang="en-US" altLang="ko-KR" sz="1400" dirty="0"/>
          </a:p>
          <a:p>
            <a:r>
              <a:rPr lang="en-US" altLang="ko-KR" sz="1400" dirty="0"/>
              <a:t>8-5 </a:t>
            </a:r>
            <a:r>
              <a:rPr lang="ko-KR" altLang="en-US" sz="1400" dirty="0"/>
              <a:t>배송견적서</a:t>
            </a:r>
            <a:endParaRPr lang="en-US" altLang="ko-KR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56226F-EF1E-F031-66B8-CB827F34CB50}"/>
              </a:ext>
            </a:extLst>
          </p:cNvPr>
          <p:cNvSpPr txBox="1"/>
          <p:nvPr/>
        </p:nvSpPr>
        <p:spPr>
          <a:xfrm>
            <a:off x="7081564" y="2628781"/>
            <a:ext cx="141737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9. </a:t>
            </a:r>
            <a:r>
              <a:rPr lang="ko-KR" altLang="en-US" sz="1400" b="1" dirty="0"/>
              <a:t>관리자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en-US" altLang="ko-KR" sz="1400" dirty="0"/>
              <a:t>9-1 </a:t>
            </a:r>
            <a:r>
              <a:rPr lang="ko-KR" altLang="en-US" sz="1400" dirty="0"/>
              <a:t>설정</a:t>
            </a:r>
            <a:endParaRPr lang="en-US" altLang="ko-KR" sz="1400" dirty="0"/>
          </a:p>
          <a:p>
            <a:r>
              <a:rPr lang="en-US" altLang="ko-KR" sz="1400" dirty="0"/>
              <a:t>9-2 </a:t>
            </a:r>
            <a:r>
              <a:rPr lang="ko-KR" altLang="en-US" sz="1400" dirty="0"/>
              <a:t>매출관리</a:t>
            </a:r>
            <a:endParaRPr lang="en-US" altLang="ko-KR" sz="1400" dirty="0"/>
          </a:p>
          <a:p>
            <a:r>
              <a:rPr lang="en-US" altLang="ko-KR" sz="1400" dirty="0"/>
              <a:t>9-3 </a:t>
            </a:r>
            <a:r>
              <a:rPr lang="ko-KR" altLang="en-US" sz="1400" dirty="0"/>
              <a:t>구성원관리</a:t>
            </a:r>
          </a:p>
        </p:txBody>
      </p:sp>
    </p:spTree>
    <p:extLst>
      <p:ext uri="{BB962C8B-B14F-4D97-AF65-F5344CB8AC3E}">
        <p14:creationId xmlns:p14="http://schemas.microsoft.com/office/powerpoint/2010/main" val="209508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162</Words>
  <Application>Microsoft Office PowerPoint</Application>
  <PresentationFormat>와이드스크린</PresentationFormat>
  <Paragraphs>58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HH ONTACTKOREA</dc:creator>
  <cp:lastModifiedBy>HH ONTACTKOREA</cp:lastModifiedBy>
  <cp:revision>2</cp:revision>
  <dcterms:created xsi:type="dcterms:W3CDTF">2025-02-13T08:02:05Z</dcterms:created>
  <dcterms:modified xsi:type="dcterms:W3CDTF">2025-02-14T09:05:39Z</dcterms:modified>
</cp:coreProperties>
</file>