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1 구매대행요청서" id="{D534BA1B-2DD2-4991-B69F-B4C264B1BBB8}">
          <p14:sldIdLst>
            <p14:sldId id="256"/>
          </p14:sldIdLst>
        </p14:section>
        <p14:section name="요청" id="{72AFBADF-8009-4286-8C84-8D02762141A6}">
          <p14:sldIdLst>
            <p14:sldId id="259"/>
          </p14:sldIdLst>
        </p14:section>
        <p14:section name="결제대기" id="{E8AB4932-F524-492D-B07E-13049C652DAE}">
          <p14:sldIdLst>
            <p14:sldId id="260"/>
          </p14:sldIdLst>
        </p14:section>
        <p14:section name="결제완료" id="{13812290-7CD9-4CDC-854A-13D2F15D3ED7}">
          <p14:sldIdLst>
            <p14:sldId id="261"/>
          </p14:sldIdLst>
        </p14:section>
        <p14:section name="결제완료" id="{F8F5F8C0-8986-4A1B-9C9D-8363EC72CEDD}">
          <p14:sldIdLst>
            <p14:sldId id="262"/>
          </p14:sldIdLst>
        </p14:section>
        <p14:section name="취소" id="{7FD8A875-7C12-49F4-9253-E30E21A03069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BDD9-3BB9-D2D1-C739-DE1C8C430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781EBF-D0A7-5613-0AC0-4BB16AAD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E1474-6121-E033-440F-5936E5FA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F9A4C-6B0C-0B44-8CA1-0613FCE6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C2F93-CB2E-C798-19A9-FE11313E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3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6BC8-9EA2-BA0F-16B4-B1572A72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30729-C5CF-A3CA-3DB4-B07DD27D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65617-E09E-1A62-14B4-A46F5B39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93DD6-F748-2B5F-5087-36B1219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5885A-62C2-3F85-39D9-C020046D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5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C935B-978D-A316-52DB-9516F310C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675AC-F0BD-4E8D-4B0E-20D77AC8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DB2F2-C189-2841-3D72-CD8DF4BC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48CCF-535B-F87C-3AFD-A05F6B0F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BCED0-C311-74BF-B8C8-49A5BB90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6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EA8D3-98D2-B671-87F2-8975E781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CF711-0D12-AE86-EE56-EF7D63AF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CFE73-27A9-B552-45A0-1ED5AFE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F4CBC-45FE-69F2-4DB0-9F4E7CC7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2094F-433F-7B08-E64D-DFD95508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E8A97-49AD-2C12-6788-C5E6BCAD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0A8E7-D25D-FACB-D07E-725389C0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8D2DE-5F05-F6EA-200A-DC2EA555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20E5E-BF55-1D71-83A1-64C0FF77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F29DA-D177-831E-6E6E-B4D3592B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E1CD7-768B-6438-5F21-4D5962D6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627EA-55B1-E648-661D-2A193CFAC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AC3CE-AB76-0718-48B1-81DD17D7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B175E-472E-99C0-F070-BC683FD8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CE6B5-C0B1-1671-A81E-2A89F8C5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EEA68-D5F8-2130-C602-FFB5C68C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6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5E357-A103-4ABD-C310-F38BDAA2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2CECD-AA66-59FC-06B5-AC98E3C56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B41AF0-615D-3C99-A123-2A042E7BA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7631E-C2D8-66BE-3E67-7090E0B2D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227DDB-494A-84FF-7573-77F186634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6FD30-16DD-B197-3C1C-67BA076E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A3F97-87F3-8B74-0F6D-EBF6B5D7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24F26-EB26-6E48-327C-1B9898B2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8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B121-BAB2-F82E-6CEC-7367A797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16063-6065-893B-DCF0-8317BF97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8606A5-149E-5A87-0D8E-1B51B7F7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992F02-ACCC-9397-D324-4CC40375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D8759D-1DCE-7A2C-A82F-CCC749D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7AC0D6-C7C5-7D3C-E139-1D274C22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30CC4-AD45-52D2-4745-87EAE2B6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4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0BA3-E1D5-2690-CBB2-D05E00C2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17060-58A9-72D2-8153-1C844694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CC830-D08F-2077-2C9A-5634FCDA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D3DAE-F075-F341-9740-760B7D5E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B9755-4667-020E-A1CC-1823C59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5C511-12F3-5680-015D-274D1FF1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ED2BB-F30B-8571-532C-90428848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B75B7-B1BE-27DF-248F-48FE6B2C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FB038-D247-F490-D768-7E359592E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C0DFC-4669-599E-9C58-181DD6C0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AAD21-1D52-8AF2-F3F9-24FC9FB8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5DBDD-EBED-6904-7A56-3A83F40D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2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BC7121-AE59-445C-9C8C-1641041B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BE469-9443-BDE9-A0B0-58623197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FC369-14AF-4239-6B17-F5720F6C6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5A0D8-7D84-45F4-8D9D-AA4AD58D0CA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12334-A8E0-7B4D-2C47-3375172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89DD5-75CE-58BA-807F-70F402960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6F62B-7D73-46D0-93B3-DD14135A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C79FC7-3D31-BB91-420E-2A20217D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192"/>
            <a:ext cx="12192000" cy="57845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5F3B49-950F-FEAA-C4AF-12212124682F}"/>
              </a:ext>
            </a:extLst>
          </p:cNvPr>
          <p:cNvSpPr txBox="1"/>
          <p:nvPr/>
        </p:nvSpPr>
        <p:spPr>
          <a:xfrm>
            <a:off x="1480558" y="94699"/>
            <a:ext cx="48349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필터 선택 </a:t>
            </a:r>
            <a:r>
              <a:rPr lang="en-US" altLang="ko-KR" sz="1100" dirty="0"/>
              <a:t>(</a:t>
            </a:r>
            <a:r>
              <a:rPr lang="ko-KR" altLang="en-US" sz="1100" dirty="0"/>
              <a:t>기본값 페이지당 </a:t>
            </a:r>
            <a:r>
              <a:rPr lang="en-US" altLang="ko-KR" sz="1100" dirty="0"/>
              <a:t>30, </a:t>
            </a:r>
            <a:r>
              <a:rPr lang="ko-KR" altLang="en-US" sz="1100" dirty="0" err="1"/>
              <a:t>상태값</a:t>
            </a:r>
            <a:r>
              <a:rPr lang="ko-KR" altLang="en-US" sz="1100" dirty="0"/>
              <a:t> 요청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스페이스코드</a:t>
            </a:r>
            <a:r>
              <a:rPr lang="en-US" altLang="ko-KR" sz="1100" dirty="0"/>
              <a:t>, </a:t>
            </a:r>
            <a:r>
              <a:rPr lang="ko-KR" altLang="en-US" sz="1100" dirty="0"/>
              <a:t>주문번호 검색 </a:t>
            </a:r>
            <a:r>
              <a:rPr lang="en-US" altLang="ko-KR" sz="1100" dirty="0"/>
              <a:t>(</a:t>
            </a:r>
            <a:r>
              <a:rPr lang="ko-KR" altLang="en-US" sz="1100" dirty="0"/>
              <a:t>해당하는 모든 주문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검색 및 필터적용 목록</a:t>
            </a:r>
            <a:endParaRPr lang="en-US" altLang="ko-KR" sz="1100" dirty="0"/>
          </a:p>
          <a:p>
            <a:r>
              <a:rPr lang="en-US" altLang="ko-KR" sz="1100" dirty="0"/>
              <a:t>4. 3</a:t>
            </a:r>
            <a:r>
              <a:rPr lang="ko-KR" altLang="en-US" sz="1100" dirty="0"/>
              <a:t>번의 적용목록 내에서 표시개수 제한 </a:t>
            </a:r>
            <a:r>
              <a:rPr lang="en-US" altLang="ko-KR" sz="1100" dirty="0"/>
              <a:t>(</a:t>
            </a:r>
            <a:r>
              <a:rPr lang="ko-KR" altLang="en-US" sz="1100" dirty="0"/>
              <a:t>기본값 </a:t>
            </a:r>
            <a:r>
              <a:rPr lang="en-US" altLang="ko-KR" sz="1100" dirty="0"/>
              <a:t>= 20, 50, 100, </a:t>
            </a:r>
            <a:r>
              <a:rPr lang="ko-KR" altLang="en-US" sz="1100" dirty="0"/>
              <a:t>전체보기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공통</a:t>
            </a:r>
            <a:r>
              <a:rPr lang="en-US" altLang="ko-KR" sz="1100" dirty="0"/>
              <a:t>: </a:t>
            </a:r>
            <a:r>
              <a:rPr lang="ko-KR" altLang="en-US" sz="1100" dirty="0"/>
              <a:t>정렬순서는 최근 주문일이 위로 표시</a:t>
            </a:r>
            <a:endParaRPr lang="en-US" altLang="ko-KR" sz="1100" dirty="0"/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입금확인요청 </a:t>
            </a:r>
            <a:r>
              <a:rPr lang="en-US" altLang="ko-KR" sz="1100" dirty="0"/>
              <a:t>(KRW </a:t>
            </a:r>
            <a:r>
              <a:rPr lang="ko-KR" altLang="en-US" sz="1100" dirty="0"/>
              <a:t>무통장입금시 고객이 </a:t>
            </a:r>
            <a:r>
              <a:rPr lang="ko-KR" altLang="en-US" sz="1100" dirty="0" err="1"/>
              <a:t>요청하였을때만</a:t>
            </a:r>
            <a:r>
              <a:rPr lang="ko-KR" altLang="en-US" sz="1100" dirty="0"/>
              <a:t> 다르게 표시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774A00-5235-8DF4-B5EE-70D741DD6124}"/>
              </a:ext>
            </a:extLst>
          </p:cNvPr>
          <p:cNvSpPr/>
          <p:nvPr/>
        </p:nvSpPr>
        <p:spPr>
          <a:xfrm>
            <a:off x="1724891" y="1891145"/>
            <a:ext cx="8177645" cy="65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CA6B6A-6FED-D2E7-3D38-CFA562736530}"/>
              </a:ext>
            </a:extLst>
          </p:cNvPr>
          <p:cNvSpPr/>
          <p:nvPr/>
        </p:nvSpPr>
        <p:spPr>
          <a:xfrm>
            <a:off x="10027227" y="1891144"/>
            <a:ext cx="2005446" cy="65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9BCDC6-9BA1-FB75-209A-16E31721ACC9}"/>
              </a:ext>
            </a:extLst>
          </p:cNvPr>
          <p:cNvSpPr/>
          <p:nvPr/>
        </p:nvSpPr>
        <p:spPr>
          <a:xfrm>
            <a:off x="1724891" y="2649683"/>
            <a:ext cx="10307782" cy="3397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DA66-8B2C-806D-1707-2F8134DFE667}"/>
              </a:ext>
            </a:extLst>
          </p:cNvPr>
          <p:cNvSpPr/>
          <p:nvPr/>
        </p:nvSpPr>
        <p:spPr>
          <a:xfrm>
            <a:off x="1600200" y="1729737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A88820E-72D9-5532-A172-462F2C4D6779}"/>
              </a:ext>
            </a:extLst>
          </p:cNvPr>
          <p:cNvSpPr/>
          <p:nvPr/>
        </p:nvSpPr>
        <p:spPr>
          <a:xfrm>
            <a:off x="9902536" y="1735218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67E707-CD9D-3E0D-CE46-66FEFFA227AE}"/>
              </a:ext>
            </a:extLst>
          </p:cNvPr>
          <p:cNvSpPr/>
          <p:nvPr/>
        </p:nvSpPr>
        <p:spPr>
          <a:xfrm>
            <a:off x="1600200" y="2488275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59F75D-944D-B50F-3FBB-0774E4C00C75}"/>
              </a:ext>
            </a:extLst>
          </p:cNvPr>
          <p:cNvSpPr/>
          <p:nvPr/>
        </p:nvSpPr>
        <p:spPr>
          <a:xfrm>
            <a:off x="4254283" y="2805609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A554D-7B26-05D5-7AEF-7BC62A3479FA}"/>
              </a:ext>
            </a:extLst>
          </p:cNvPr>
          <p:cNvSpPr txBox="1"/>
          <p:nvPr/>
        </p:nvSpPr>
        <p:spPr>
          <a:xfrm>
            <a:off x="6442364" y="94699"/>
            <a:ext cx="2499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정렬순서는 최근 주문일이 위로 표시</a:t>
            </a:r>
            <a:endParaRPr lang="en-US" altLang="ko-KR" sz="1100" dirty="0"/>
          </a:p>
          <a:p>
            <a:r>
              <a:rPr lang="ko-KR" altLang="en-US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각 상태별로 다른 내용이 필요</a:t>
            </a:r>
            <a:r>
              <a:rPr lang="en-US" altLang="ko-KR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!!</a:t>
            </a:r>
            <a:endParaRPr lang="ko-KR" altLang="en-US" sz="11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6F6B968-EEA8-CC26-1B40-F52B5639667B}"/>
              </a:ext>
            </a:extLst>
          </p:cNvPr>
          <p:cNvCxnSpPr/>
          <p:nvPr/>
        </p:nvCxnSpPr>
        <p:spPr>
          <a:xfrm>
            <a:off x="1849582" y="2930300"/>
            <a:ext cx="24497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8F4251-68E0-2C75-C827-8A702C7E1FE8}"/>
              </a:ext>
            </a:extLst>
          </p:cNvPr>
          <p:cNvCxnSpPr/>
          <p:nvPr/>
        </p:nvCxnSpPr>
        <p:spPr>
          <a:xfrm>
            <a:off x="9331036" y="3844636"/>
            <a:ext cx="25353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F28BCD59-1372-EAAD-4E6E-3AFB0D649E61}"/>
              </a:ext>
            </a:extLst>
          </p:cNvPr>
          <p:cNvSpPr/>
          <p:nvPr/>
        </p:nvSpPr>
        <p:spPr>
          <a:xfrm>
            <a:off x="9171709" y="3719945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086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C3985-8D8A-3A62-3A10-DB793EB72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891A40-1AC8-2AC8-FD15-F6506FE68702}"/>
              </a:ext>
            </a:extLst>
          </p:cNvPr>
          <p:cNvSpPr/>
          <p:nvPr/>
        </p:nvSpPr>
        <p:spPr>
          <a:xfrm>
            <a:off x="0" y="0"/>
            <a:ext cx="12192000" cy="286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bg1"/>
                </a:solidFill>
              </a:rPr>
              <a:t>요청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01E9F-A22E-2A4B-C9C5-82E7D4FB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344"/>
            <a:ext cx="12192000" cy="61873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A8388C-A4F3-9B3B-43B0-2AC8E73A58D0}"/>
              </a:ext>
            </a:extLst>
          </p:cNvPr>
          <p:cNvSpPr/>
          <p:nvPr/>
        </p:nvSpPr>
        <p:spPr>
          <a:xfrm>
            <a:off x="187036" y="768927"/>
            <a:ext cx="6847609" cy="234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3CD068-B1AB-69E8-D2D2-0EB3636A8499}"/>
              </a:ext>
            </a:extLst>
          </p:cNvPr>
          <p:cNvSpPr/>
          <p:nvPr/>
        </p:nvSpPr>
        <p:spPr>
          <a:xfrm>
            <a:off x="7159336" y="768927"/>
            <a:ext cx="4925291" cy="904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FE4305-C601-FB97-1583-45F8D82205C7}"/>
              </a:ext>
            </a:extLst>
          </p:cNvPr>
          <p:cNvSpPr/>
          <p:nvPr/>
        </p:nvSpPr>
        <p:spPr>
          <a:xfrm>
            <a:off x="7159336" y="1672936"/>
            <a:ext cx="4925291" cy="175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A4CC19-E952-3865-0F6A-4F20ABCDCDEB}"/>
              </a:ext>
            </a:extLst>
          </p:cNvPr>
          <p:cNvSpPr/>
          <p:nvPr/>
        </p:nvSpPr>
        <p:spPr>
          <a:xfrm>
            <a:off x="7159336" y="3429000"/>
            <a:ext cx="4925291" cy="1132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50B87F-E79E-E366-3EBA-BE74DDA6E20C}"/>
              </a:ext>
            </a:extLst>
          </p:cNvPr>
          <p:cNvSpPr/>
          <p:nvPr/>
        </p:nvSpPr>
        <p:spPr>
          <a:xfrm>
            <a:off x="72736" y="6062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1C5021-CD69-E3A1-3910-545BC5569DB4}"/>
              </a:ext>
            </a:extLst>
          </p:cNvPr>
          <p:cNvSpPr/>
          <p:nvPr/>
        </p:nvSpPr>
        <p:spPr>
          <a:xfrm>
            <a:off x="7051963" y="6304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EF8200-DD38-21B3-4746-D63ECD414500}"/>
              </a:ext>
            </a:extLst>
          </p:cNvPr>
          <p:cNvSpPr/>
          <p:nvPr/>
        </p:nvSpPr>
        <p:spPr>
          <a:xfrm>
            <a:off x="7062354" y="153446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7B6126-B575-187A-286E-449E8CC867FF}"/>
              </a:ext>
            </a:extLst>
          </p:cNvPr>
          <p:cNvSpPr/>
          <p:nvPr/>
        </p:nvSpPr>
        <p:spPr>
          <a:xfrm>
            <a:off x="7062354" y="33388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1EFB0-72DE-99A8-C6DA-9814F0F1180F}"/>
              </a:ext>
            </a:extLst>
          </p:cNvPr>
          <p:cNvSpPr txBox="1"/>
          <p:nvPr/>
        </p:nvSpPr>
        <p:spPr>
          <a:xfrm>
            <a:off x="187036" y="3834245"/>
            <a:ext cx="4169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요청 상품 상세정보 </a:t>
            </a:r>
            <a:r>
              <a:rPr lang="en-US" altLang="ko-KR" sz="1200" dirty="0"/>
              <a:t>+ </a:t>
            </a:r>
            <a:r>
              <a:rPr lang="ko-KR" altLang="en-US" sz="1200" dirty="0"/>
              <a:t>구매상태 체크</a:t>
            </a:r>
            <a:r>
              <a:rPr lang="en-US" altLang="ko-KR" sz="1200" dirty="0"/>
              <a:t>. </a:t>
            </a:r>
            <a:r>
              <a:rPr lang="ko-KR" altLang="en-US" sz="1200" dirty="0"/>
              <a:t>국내배송비 입력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 err="1"/>
              <a:t>팬콜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정보가 </a:t>
            </a:r>
            <a:r>
              <a:rPr lang="ko-KR" altLang="en-US" sz="1200" dirty="0" err="1"/>
              <a:t>있을때만</a:t>
            </a:r>
            <a:r>
              <a:rPr lang="ko-KR" altLang="en-US" sz="1200" dirty="0"/>
              <a:t> 표시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주문정보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견적서 서비스비용은 </a:t>
            </a:r>
            <a:r>
              <a:rPr lang="ko-KR" altLang="en-US" sz="1200" dirty="0" err="1"/>
              <a:t>셀렉트로</a:t>
            </a:r>
            <a:r>
              <a:rPr lang="ko-KR" altLang="en-US" sz="1200" dirty="0"/>
              <a:t> 작동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고객 전달 메시지 및 견적전송</a:t>
            </a:r>
            <a:r>
              <a:rPr lang="en-US" altLang="ko-KR" sz="1200" dirty="0"/>
              <a:t>, </a:t>
            </a:r>
            <a:r>
              <a:rPr lang="ko-KR" altLang="en-US" sz="1200" dirty="0"/>
              <a:t>주문취소 버튼</a:t>
            </a:r>
          </a:p>
        </p:txBody>
      </p:sp>
    </p:spTree>
    <p:extLst>
      <p:ext uri="{BB962C8B-B14F-4D97-AF65-F5344CB8AC3E}">
        <p14:creationId xmlns:p14="http://schemas.microsoft.com/office/powerpoint/2010/main" val="27384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0200C-5D2B-DC5D-B3C1-FEB53DF28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196C16-2781-91C2-B0B9-6F4FDD3B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734"/>
            <a:ext cx="12192000" cy="621653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AF9F96-D8F6-560D-C48C-8EBC9C0CB347}"/>
              </a:ext>
            </a:extLst>
          </p:cNvPr>
          <p:cNvSpPr/>
          <p:nvPr/>
        </p:nvSpPr>
        <p:spPr>
          <a:xfrm>
            <a:off x="187036" y="779318"/>
            <a:ext cx="11897591" cy="3384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5915AB-B04F-D687-97F6-936DC1915A1D}"/>
              </a:ext>
            </a:extLst>
          </p:cNvPr>
          <p:cNvSpPr/>
          <p:nvPr/>
        </p:nvSpPr>
        <p:spPr>
          <a:xfrm>
            <a:off x="7190509" y="4197927"/>
            <a:ext cx="4894118" cy="36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99981-8A75-6F9A-AE8E-604CCE510509}"/>
              </a:ext>
            </a:extLst>
          </p:cNvPr>
          <p:cNvSpPr/>
          <p:nvPr/>
        </p:nvSpPr>
        <p:spPr>
          <a:xfrm>
            <a:off x="0" y="0"/>
            <a:ext cx="12192000" cy="286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bg1"/>
                </a:solidFill>
              </a:rPr>
              <a:t>결제대기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936E5-F63A-BFD1-2C41-2232BF5A6143}"/>
              </a:ext>
            </a:extLst>
          </p:cNvPr>
          <p:cNvSpPr txBox="1"/>
          <p:nvPr/>
        </p:nvSpPr>
        <p:spPr>
          <a:xfrm>
            <a:off x="187036" y="4391939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요청서에서 관리자가 수정 및 입력한 정보 로딩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버튼 변경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E4266E9-BF4B-1566-D88E-B80B5020FB95}"/>
              </a:ext>
            </a:extLst>
          </p:cNvPr>
          <p:cNvSpPr/>
          <p:nvPr/>
        </p:nvSpPr>
        <p:spPr>
          <a:xfrm>
            <a:off x="7062354" y="40754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745DB4-3484-EB0F-62AA-6F32239DA587}"/>
              </a:ext>
            </a:extLst>
          </p:cNvPr>
          <p:cNvSpPr/>
          <p:nvPr/>
        </p:nvSpPr>
        <p:spPr>
          <a:xfrm>
            <a:off x="72736" y="66501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188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56B03-2A6B-E44F-D1B3-68D85979F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1B752A-E18E-833B-4001-EF4B129416B9}"/>
              </a:ext>
            </a:extLst>
          </p:cNvPr>
          <p:cNvSpPr/>
          <p:nvPr/>
        </p:nvSpPr>
        <p:spPr>
          <a:xfrm>
            <a:off x="0" y="0"/>
            <a:ext cx="12192000" cy="286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bg1"/>
                </a:solidFill>
              </a:rPr>
              <a:t>결제완료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8CB83-2AF6-8FB1-3417-AEACBB37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245"/>
            <a:ext cx="12192000" cy="62055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33D025-2252-9830-F552-853A6FDD5E15}"/>
              </a:ext>
            </a:extLst>
          </p:cNvPr>
          <p:cNvSpPr/>
          <p:nvPr/>
        </p:nvSpPr>
        <p:spPr>
          <a:xfrm>
            <a:off x="7086600" y="3429000"/>
            <a:ext cx="4852555" cy="2867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454E12-A5A9-17B5-90C9-83AE55F5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10" y="6069726"/>
            <a:ext cx="3122468" cy="6891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2135AE-72B5-5956-5BEF-A291E9AB0520}"/>
              </a:ext>
            </a:extLst>
          </p:cNvPr>
          <p:cNvSpPr/>
          <p:nvPr/>
        </p:nvSpPr>
        <p:spPr>
          <a:xfrm>
            <a:off x="197427" y="2836718"/>
            <a:ext cx="6752359" cy="737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7D473F-2F01-42D1-B010-E56BEC68ECE6}"/>
              </a:ext>
            </a:extLst>
          </p:cNvPr>
          <p:cNvSpPr/>
          <p:nvPr/>
        </p:nvSpPr>
        <p:spPr>
          <a:xfrm>
            <a:off x="60613" y="2712027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0E8274-41A2-4C1E-4829-1CB815ACECEC}"/>
              </a:ext>
            </a:extLst>
          </p:cNvPr>
          <p:cNvSpPr/>
          <p:nvPr/>
        </p:nvSpPr>
        <p:spPr>
          <a:xfrm>
            <a:off x="6961909" y="3304309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C6FF47D-BD0A-3A2B-5912-37293C12F6E7}"/>
              </a:ext>
            </a:extLst>
          </p:cNvPr>
          <p:cNvSpPr/>
          <p:nvPr/>
        </p:nvSpPr>
        <p:spPr>
          <a:xfrm>
            <a:off x="8818419" y="5905785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4248C-785C-1B94-A58C-25DB11AAB429}"/>
              </a:ext>
            </a:extLst>
          </p:cNvPr>
          <p:cNvSpPr txBox="1"/>
          <p:nvPr/>
        </p:nvSpPr>
        <p:spPr>
          <a:xfrm>
            <a:off x="185304" y="4229100"/>
            <a:ext cx="46378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타사이트 실제 주문번호 및 주문수량 등록</a:t>
            </a:r>
            <a:br>
              <a:rPr lang="en-US" altLang="ko-KR" sz="1200" dirty="0"/>
            </a:br>
            <a:r>
              <a:rPr lang="ko-KR" altLang="en-US" sz="1200" dirty="0"/>
              <a:t>고객 주문수량과 관리자의 실제 주문수량 매치 확인필요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고객의 결제정보 및 환불정보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환불금액 자동 계산 </a:t>
            </a:r>
            <a:r>
              <a:rPr lang="ko-KR" altLang="en-US" sz="1200" dirty="0" err="1"/>
              <a:t>되어야함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버튼 변경 </a:t>
            </a:r>
            <a:r>
              <a:rPr lang="en-US" altLang="ko-KR" sz="1200" dirty="0"/>
              <a:t>(</a:t>
            </a:r>
            <a:r>
              <a:rPr lang="ko-KR" altLang="en-US" sz="1200" dirty="0"/>
              <a:t>전체환불</a:t>
            </a:r>
            <a:r>
              <a:rPr lang="en-US" altLang="ko-KR" sz="1200" dirty="0"/>
              <a:t>, </a:t>
            </a:r>
            <a:r>
              <a:rPr lang="ko-KR" altLang="en-US" sz="1200" dirty="0"/>
              <a:t>구매완료 및 환불처리</a:t>
            </a:r>
            <a:r>
              <a:rPr lang="en-US" altLang="ko-KR" sz="1200" dirty="0"/>
              <a:t>, </a:t>
            </a:r>
            <a:r>
              <a:rPr lang="ko-KR" altLang="en-US" sz="1200" dirty="0"/>
              <a:t>닫기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전체환불 고객 결제금액 및 포인트</a:t>
            </a:r>
            <a:r>
              <a:rPr lang="en-US" altLang="ko-KR" sz="1200" dirty="0"/>
              <a:t>, </a:t>
            </a:r>
            <a:r>
              <a:rPr lang="ko-KR" altLang="en-US" sz="1200" dirty="0"/>
              <a:t>쿠폰 전체 환불</a:t>
            </a:r>
            <a:br>
              <a:rPr lang="en-US" altLang="ko-KR" sz="1200" dirty="0"/>
            </a:br>
            <a:r>
              <a:rPr lang="ko-KR" altLang="en-US" sz="1200" dirty="0"/>
              <a:t>구매완료 및 환불처리 </a:t>
            </a:r>
            <a:r>
              <a:rPr lang="en-US" altLang="ko-KR" sz="1200" dirty="0"/>
              <a:t>(</a:t>
            </a:r>
            <a:r>
              <a:rPr lang="ko-KR" altLang="en-US" sz="1200" dirty="0"/>
              <a:t>구매 불가능 품목 차감해서 환불 진행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123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BF809-BA61-1DBA-FCAF-5F6AE1D6D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B92E5-5B49-8940-BFFF-143C12A7FBDE}"/>
              </a:ext>
            </a:extLst>
          </p:cNvPr>
          <p:cNvSpPr/>
          <p:nvPr/>
        </p:nvSpPr>
        <p:spPr>
          <a:xfrm>
            <a:off x="0" y="0"/>
            <a:ext cx="12192000" cy="286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bg1"/>
                </a:solidFill>
              </a:rPr>
              <a:t>주문완료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1EA1E-A6C3-A397-45E8-57254AEB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996"/>
            <a:ext cx="12192000" cy="6180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99BF61-0393-217A-F224-2583718D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26" y="5538826"/>
            <a:ext cx="4451639" cy="9801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B513AE-3FB3-C3A5-02E9-862A1066C207}"/>
              </a:ext>
            </a:extLst>
          </p:cNvPr>
          <p:cNvSpPr/>
          <p:nvPr/>
        </p:nvSpPr>
        <p:spPr>
          <a:xfrm>
            <a:off x="6525491" y="2867891"/>
            <a:ext cx="290945" cy="561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E15FE-CB74-1EC4-CE20-DFE05322E407}"/>
              </a:ext>
            </a:extLst>
          </p:cNvPr>
          <p:cNvSpPr txBox="1"/>
          <p:nvPr/>
        </p:nvSpPr>
        <p:spPr>
          <a:xfrm>
            <a:off x="332509" y="422910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실제 상품 주문이 완료되었지만 셀러의 일방적인 취소가 </a:t>
            </a:r>
            <a:r>
              <a:rPr lang="ko-KR" altLang="en-US" sz="1200" dirty="0" err="1"/>
              <a:t>발생할수있음</a:t>
            </a:r>
            <a:endParaRPr lang="en-US" altLang="ko-KR" sz="1200" dirty="0"/>
          </a:p>
          <a:p>
            <a:r>
              <a:rPr lang="ko-KR" altLang="en-US" sz="1200" dirty="0"/>
              <a:t>전체환불을 진행하거나 부분환불로 </a:t>
            </a:r>
            <a:r>
              <a:rPr lang="ko-KR" altLang="en-US" sz="1200" dirty="0" err="1"/>
              <a:t>변경될수있으면</a:t>
            </a:r>
            <a:r>
              <a:rPr lang="ko-KR" altLang="en-US" sz="1200" dirty="0"/>
              <a:t> 좋습니다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3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B44BB-EBAD-A45F-250A-881D72A6D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92EF8-4A56-8264-BE5D-B452B51390FA}"/>
              </a:ext>
            </a:extLst>
          </p:cNvPr>
          <p:cNvSpPr/>
          <p:nvPr/>
        </p:nvSpPr>
        <p:spPr>
          <a:xfrm>
            <a:off x="0" y="0"/>
            <a:ext cx="12192000" cy="2869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bg1"/>
                </a:solidFill>
              </a:rPr>
              <a:t>취소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743BE6-6755-F585-052B-D0869A07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996"/>
            <a:ext cx="12192000" cy="61800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3AFD3E-D655-AB50-3B79-DDD4821EA4B1}"/>
              </a:ext>
            </a:extLst>
          </p:cNvPr>
          <p:cNvSpPr/>
          <p:nvPr/>
        </p:nvSpPr>
        <p:spPr>
          <a:xfrm>
            <a:off x="6525491" y="2867891"/>
            <a:ext cx="290945" cy="561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2B5DE-4529-DBD3-2A14-8698346724F9}"/>
              </a:ext>
            </a:extLst>
          </p:cNvPr>
          <p:cNvSpPr txBox="1"/>
          <p:nvPr/>
        </p:nvSpPr>
        <p:spPr>
          <a:xfrm>
            <a:off x="332509" y="4229100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취소상태</a:t>
            </a:r>
            <a:endParaRPr lang="en-US" altLang="ko-KR" sz="1200" dirty="0"/>
          </a:p>
          <a:p>
            <a:r>
              <a:rPr lang="ko-KR" altLang="en-US" sz="1200" dirty="0"/>
              <a:t>고객과 관리자의 진행상황에 따라서 정보가 </a:t>
            </a:r>
            <a:r>
              <a:rPr lang="ko-KR" altLang="en-US" sz="1200" dirty="0" err="1"/>
              <a:t>있을수도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없을수도</a:t>
            </a:r>
            <a:r>
              <a:rPr lang="ko-KR" altLang="en-US" sz="1200" dirty="0"/>
              <a:t> 있음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0B590B-9E56-0D5D-1EA4-69A13C1D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45" y="5821809"/>
            <a:ext cx="3487450" cy="7491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2043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218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3</cp:revision>
  <dcterms:created xsi:type="dcterms:W3CDTF">2025-02-13T03:27:41Z</dcterms:created>
  <dcterms:modified xsi:type="dcterms:W3CDTF">2025-02-13T08:02:35Z</dcterms:modified>
</cp:coreProperties>
</file>