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89C4749-ED2C-42AF-91B3-85656790DBC7}">
          <p14:sldIdLst>
            <p14:sldId id="256"/>
          </p14:sldIdLst>
        </p14:section>
        <p14:section name="일반 입고등록" id="{8797FEC4-571F-4843-A5A9-E852553B4A28}">
          <p14:sldIdLst>
            <p14:sldId id="257"/>
            <p14:sldId id="258"/>
          </p14:sldIdLst>
        </p14:section>
        <p14:section name="구매대행 입고등록" id="{9FF0074D-57B0-4936-912E-2782964BF0BB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30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D4728-8344-7FB8-C0FE-508D79B95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B9BA20-BB57-ACBF-C293-CC79E5F2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000A8-6792-F9B2-70BF-099A40E7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6442F7-DE33-6132-D783-45BA1F80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16018C-97DC-A5A6-2663-D4231B7D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B7534-FF9C-B741-090B-4C660DDD8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7E0FB3-5804-15B6-1D44-6E0DBB83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ED42E-A095-17F0-E89D-D509B349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97F76-263C-D67F-9F54-A1FD3C72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F594B-C27E-41C3-5BCC-1E7D18C6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3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FA1009-1AED-DB50-DCB5-0285465EB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BEB0E7-1382-27C4-C32B-133195FD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D325E-3337-DADD-DDB1-95E8298E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1375F-F18B-A10B-05B0-C0833BEB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EF118-5C69-09D3-691E-CFC210AD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3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344A3-D98B-C9B0-4F06-121E3422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D63BA-3923-8AC5-5532-D086CF78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C7281-E45F-71CD-681A-1FA92048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F1F33-DC01-53F3-9DE4-0E4051EC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8C275-E1CF-D4C8-FA76-EB493369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72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EAE8B-C2EB-97FA-C5F9-A387D22A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1F010-0763-8503-8B1A-C0DDF594C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DC6A93-C82A-D55E-F868-16FCFD3A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C9F14-171A-F521-9B99-3C918676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91F2D-1297-E070-2DDE-3F6DF22D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8AAE2-FFEE-3D41-BFAA-DA646CE4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D9598-6F3B-F606-2E50-5B2EA6FAC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A6DB6-8C0C-F869-907B-FA4CB06B7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2E0C-820C-F9B2-4F2F-DA610830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E088CE-0478-4998-2681-1074A5A2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AEEAD2-114B-2A78-6D3E-606434CF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17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A635-EC70-3A8D-2BBA-CC885213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B5A1C1-9F7D-2865-95C2-A4E14DD59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9F1EF4-BCEE-295E-AEA8-8A48D3DF1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431E4C-BA8F-FD01-6975-3F3DDB953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DF2DA7-D3D6-475E-C576-BE5E13650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95E7FA-67A5-6612-8D9F-F9F7093E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EFC3E6-E129-417C-D596-4582A857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3EE7F5-B376-F5CA-7148-D97FA1B2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25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DC17E-0AD7-46B6-96EF-D5C60E48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0FACFD-A49D-FB3A-33D0-537B94845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45CDDD-36F4-BAF6-7638-8BDE9745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3738F7-9F9D-6B0F-927C-D56C9145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24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36AD3-59CA-D9F0-7D72-E82CCB36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A64C3-8453-0FCD-29E3-3B598AA7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30D3BD-4E7C-851F-18D3-9EB68F2C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48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206A1-2F7D-2608-96ED-54572C88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2CB143-539F-0110-80B9-753BF0794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2ED0F8-FD61-574C-C6F3-4BEFAA31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F98A4-042F-E7B6-3812-A254CEC4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CBD9AF-8E64-918B-EC17-FA71761A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BC80B-90E2-2A6F-D5A8-E2F07F01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7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B80-A043-BCFF-66AD-CCDA56B1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533EE5-68A3-8796-DA59-FD05DCCFB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DAF19-7CE6-3E37-80C9-50B4207EE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EA3DC-793D-C07A-76D7-3745D377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7F837-6FF0-F553-1D81-E4D060E91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F06F67-9D42-958E-B6B1-1ADCDAC64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86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0D399D-7FBC-F3A3-89AF-F39DEC60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B92CC-EAFC-4671-8613-214D4524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43412B-E1D1-371D-26F2-EE6642C2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17F2F-1F07-403E-A14C-D82FEA785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B4A9D-25A5-F3CC-759F-791EBDA61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82572-709C-F8B6-C6CE-261BC3DB6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BE20B-A07D-44DD-BF7A-4B5EF17A1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0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516663-6AF6-833D-37A0-5F484EA1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903"/>
            <a:ext cx="12192000" cy="363775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08C8663-08B9-E86A-D24C-6693308CA1D6}"/>
              </a:ext>
            </a:extLst>
          </p:cNvPr>
          <p:cNvCxnSpPr/>
          <p:nvPr/>
        </p:nvCxnSpPr>
        <p:spPr>
          <a:xfrm>
            <a:off x="737755" y="841664"/>
            <a:ext cx="82088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DDE28B3-0FE3-5813-E8EA-802421C7DD8F}"/>
              </a:ext>
            </a:extLst>
          </p:cNvPr>
          <p:cNvSpPr/>
          <p:nvPr/>
        </p:nvSpPr>
        <p:spPr>
          <a:xfrm>
            <a:off x="218206" y="924791"/>
            <a:ext cx="1340430" cy="349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F841FC-E9C9-297D-5379-36B13B911A08}"/>
              </a:ext>
            </a:extLst>
          </p:cNvPr>
          <p:cNvSpPr/>
          <p:nvPr/>
        </p:nvSpPr>
        <p:spPr>
          <a:xfrm>
            <a:off x="124689" y="841664"/>
            <a:ext cx="207818" cy="207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CD359-26CB-C7D8-2174-B7C72009AAD7}"/>
              </a:ext>
            </a:extLst>
          </p:cNvPr>
          <p:cNvSpPr txBox="1"/>
          <p:nvPr/>
        </p:nvSpPr>
        <p:spPr>
          <a:xfrm>
            <a:off x="218206" y="4300939"/>
            <a:ext cx="533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입고등록은 </a:t>
            </a:r>
            <a:r>
              <a:rPr lang="en-US" altLang="ko-KR" sz="1400" dirty="0"/>
              <a:t>2</a:t>
            </a:r>
            <a:r>
              <a:rPr lang="ko-KR" altLang="en-US" sz="1400" dirty="0"/>
              <a:t>가지로 나뉜다</a:t>
            </a:r>
            <a:r>
              <a:rPr lang="en-US" altLang="ko-KR" sz="1400" dirty="0"/>
              <a:t>. (</a:t>
            </a:r>
            <a:r>
              <a:rPr lang="ko-KR" altLang="en-US" sz="1400" dirty="0"/>
              <a:t>일반 입고등록</a:t>
            </a:r>
            <a:r>
              <a:rPr lang="en-US" altLang="ko-KR" sz="1400" dirty="0"/>
              <a:t>, </a:t>
            </a:r>
            <a:r>
              <a:rPr lang="ko-KR" altLang="en-US" sz="1400" dirty="0"/>
              <a:t>구매대행 입고등록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/>
              <a:t>각 입고등록에는 입고등록</a:t>
            </a:r>
            <a:r>
              <a:rPr lang="en-US" altLang="ko-KR" sz="1400" dirty="0"/>
              <a:t>, </a:t>
            </a:r>
            <a:r>
              <a:rPr lang="ko-KR" altLang="en-US" sz="1400" dirty="0"/>
              <a:t>입고기록 페이지가 필요하다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406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63AD2-0455-9675-EE42-D8FDF9D5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2FE310-C982-1296-C76C-9AC7B222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903"/>
            <a:ext cx="12192000" cy="363775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111F8F7-98BF-6248-56F0-989109C738D7}"/>
              </a:ext>
            </a:extLst>
          </p:cNvPr>
          <p:cNvCxnSpPr/>
          <p:nvPr/>
        </p:nvCxnSpPr>
        <p:spPr>
          <a:xfrm>
            <a:off x="737755" y="841664"/>
            <a:ext cx="82088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2AF6E8-7970-9F7C-267A-4F9F928135F8}"/>
              </a:ext>
            </a:extLst>
          </p:cNvPr>
          <p:cNvSpPr/>
          <p:nvPr/>
        </p:nvSpPr>
        <p:spPr>
          <a:xfrm>
            <a:off x="228598" y="1354246"/>
            <a:ext cx="2888676" cy="2573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86BE810-93E0-93F2-A307-DB9A3C5A6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20" y="426930"/>
            <a:ext cx="5006726" cy="30648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F83BE-FCE2-61F8-DE2B-CC65BE0D1015}"/>
              </a:ext>
            </a:extLst>
          </p:cNvPr>
          <p:cNvSpPr txBox="1"/>
          <p:nvPr/>
        </p:nvSpPr>
        <p:spPr>
          <a:xfrm>
            <a:off x="228598" y="464473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7FD83-E891-C20E-C748-334DF3BA3671}"/>
              </a:ext>
            </a:extLst>
          </p:cNvPr>
          <p:cNvSpPr txBox="1"/>
          <p:nvPr/>
        </p:nvSpPr>
        <p:spPr>
          <a:xfrm>
            <a:off x="187748" y="4275403"/>
            <a:ext cx="13708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highlight>
                  <a:srgbClr val="FFFF00"/>
                </a:highlight>
              </a:rPr>
              <a:t>필수 입력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ko-KR" altLang="en-US" sz="1400" dirty="0"/>
              <a:t>스페이스코드</a:t>
            </a:r>
            <a:endParaRPr lang="en-US" altLang="ko-KR" sz="1400" dirty="0"/>
          </a:p>
          <a:p>
            <a:r>
              <a:rPr lang="ko-KR" altLang="en-US" sz="1400" dirty="0"/>
              <a:t>송장번호</a:t>
            </a:r>
            <a:endParaRPr lang="en-US" altLang="ko-KR" sz="1400" dirty="0"/>
          </a:p>
          <a:p>
            <a:r>
              <a:rPr lang="ko-KR" altLang="en-US" sz="1400" dirty="0"/>
              <a:t>입고날짜</a:t>
            </a:r>
            <a:r>
              <a:rPr lang="en-US" altLang="ko-KR" sz="1400" dirty="0"/>
              <a:t>(</a:t>
            </a:r>
            <a:r>
              <a:rPr lang="ko-KR" altLang="en-US" sz="1400" dirty="0"/>
              <a:t>자동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실중량</a:t>
            </a:r>
            <a:endParaRPr lang="en-US" altLang="ko-KR" sz="1400" dirty="0"/>
          </a:p>
          <a:p>
            <a:r>
              <a:rPr lang="ko-KR" altLang="en-US" sz="1400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3657872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653B4-824A-9241-E1A2-389E7C9F5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ECB7399-9C2B-8A47-93FF-EAAAE97E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82"/>
            <a:ext cx="12192000" cy="32022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03715E-F97E-0DF4-8B8A-63343B2CC66C}"/>
              </a:ext>
            </a:extLst>
          </p:cNvPr>
          <p:cNvSpPr/>
          <p:nvPr/>
        </p:nvSpPr>
        <p:spPr>
          <a:xfrm>
            <a:off x="103909" y="1007918"/>
            <a:ext cx="3002973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9E3789-B958-BE81-9DA1-71E16489780B}"/>
              </a:ext>
            </a:extLst>
          </p:cNvPr>
          <p:cNvSpPr/>
          <p:nvPr/>
        </p:nvSpPr>
        <p:spPr>
          <a:xfrm>
            <a:off x="9157854" y="1004454"/>
            <a:ext cx="3002973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D674D8-E11E-A1F3-C7A6-64C25FBBD47F}"/>
              </a:ext>
            </a:extLst>
          </p:cNvPr>
          <p:cNvSpPr/>
          <p:nvPr/>
        </p:nvSpPr>
        <p:spPr>
          <a:xfrm>
            <a:off x="245919" y="1536937"/>
            <a:ext cx="2403764" cy="342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65BB76A-9CF5-1508-60F6-B77D9DFA8E59}"/>
              </a:ext>
            </a:extLst>
          </p:cNvPr>
          <p:cNvSpPr/>
          <p:nvPr/>
        </p:nvSpPr>
        <p:spPr>
          <a:xfrm>
            <a:off x="-3464" y="879763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95866E0-BE92-A380-CA68-5A862FEF5857}"/>
              </a:ext>
            </a:extLst>
          </p:cNvPr>
          <p:cNvSpPr/>
          <p:nvPr/>
        </p:nvSpPr>
        <p:spPr>
          <a:xfrm>
            <a:off x="9038358" y="871562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1BE91ED-3494-1AB2-9FFA-B49758916F62}"/>
              </a:ext>
            </a:extLst>
          </p:cNvPr>
          <p:cNvSpPr/>
          <p:nvPr/>
        </p:nvSpPr>
        <p:spPr>
          <a:xfrm>
            <a:off x="121227" y="1370325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50284-476B-63D8-4408-99C563FAB389}"/>
              </a:ext>
            </a:extLst>
          </p:cNvPr>
          <p:cNvSpPr txBox="1"/>
          <p:nvPr/>
        </p:nvSpPr>
        <p:spPr>
          <a:xfrm>
            <a:off x="245918" y="3252355"/>
            <a:ext cx="9679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날짜검색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송장번호 개별검색</a:t>
            </a:r>
            <a:r>
              <a:rPr lang="en-US" altLang="ko-KR" dirty="0"/>
              <a:t>, </a:t>
            </a:r>
            <a:r>
              <a:rPr lang="ko-KR" altLang="en-US" dirty="0"/>
              <a:t>스페이스코드로 전체 입고기록 검색 </a:t>
            </a:r>
            <a:r>
              <a:rPr lang="en-US" altLang="ko-KR" dirty="0"/>
              <a:t>(</a:t>
            </a:r>
            <a:r>
              <a:rPr lang="ko-KR" altLang="en-US" dirty="0"/>
              <a:t>날짜검색과 별도로 작동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날짜 </a:t>
            </a:r>
            <a:r>
              <a:rPr lang="en-US" altLang="ko-KR" dirty="0"/>
              <a:t>2025-02-14 </a:t>
            </a:r>
            <a:r>
              <a:rPr lang="ko-KR" altLang="en-US" dirty="0"/>
              <a:t>검색 후 스페이스코드</a:t>
            </a:r>
            <a:r>
              <a:rPr lang="en-US" altLang="ko-KR" dirty="0"/>
              <a:t>, </a:t>
            </a:r>
            <a:r>
              <a:rPr lang="ko-KR" altLang="en-US" dirty="0" err="1"/>
              <a:t>트래킹넘버</a:t>
            </a:r>
            <a:r>
              <a:rPr lang="ko-KR" altLang="en-US" dirty="0"/>
              <a:t> </a:t>
            </a:r>
            <a:r>
              <a:rPr lang="ko-KR" altLang="en-US" dirty="0" err="1"/>
              <a:t>검색시</a:t>
            </a:r>
            <a:r>
              <a:rPr lang="ko-KR" altLang="en-US" dirty="0"/>
              <a:t> 노출되는 자료 새로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노출된 상품목록의 단순번호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라벨출력 버튼 </a:t>
            </a:r>
            <a:r>
              <a:rPr lang="ko-KR" altLang="en-US" dirty="0" err="1"/>
              <a:t>클릭시</a:t>
            </a:r>
            <a:r>
              <a:rPr lang="ko-KR" altLang="en-US" dirty="0"/>
              <a:t> 선택된 상품 라벨 출력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 : </a:t>
            </a:r>
            <a:r>
              <a:rPr lang="ko-KR" altLang="en-US" dirty="0"/>
              <a:t>단순 노출된 상품번호</a:t>
            </a:r>
            <a:r>
              <a:rPr lang="en-US" altLang="ko-KR" dirty="0"/>
              <a:t>, </a:t>
            </a:r>
            <a:r>
              <a:rPr lang="ko-KR" altLang="en-US" dirty="0"/>
              <a:t>스페이스코드</a:t>
            </a:r>
            <a:r>
              <a:rPr lang="en-US" altLang="ko-KR" dirty="0"/>
              <a:t>, </a:t>
            </a:r>
            <a:r>
              <a:rPr lang="ko-KR" altLang="en-US" dirty="0"/>
              <a:t>성함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(</a:t>
            </a:r>
            <a:r>
              <a:rPr lang="ko-KR" altLang="en-US" dirty="0"/>
              <a:t>최근위치</a:t>
            </a:r>
            <a:r>
              <a:rPr lang="en-US" altLang="ko-KR" dirty="0"/>
              <a:t>, </a:t>
            </a:r>
            <a:r>
              <a:rPr lang="ko-KR" altLang="en-US" dirty="0"/>
              <a:t>현재위치</a:t>
            </a:r>
            <a:r>
              <a:rPr lang="en-US" altLang="ko-KR" dirty="0"/>
              <a:t>), </a:t>
            </a:r>
            <a:r>
              <a:rPr lang="ko-KR" altLang="en-US" dirty="0"/>
              <a:t>입고날짜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45527C-C544-5005-8EEA-3A2BB404FD71}"/>
              </a:ext>
            </a:extLst>
          </p:cNvPr>
          <p:cNvCxnSpPr/>
          <p:nvPr/>
        </p:nvCxnSpPr>
        <p:spPr>
          <a:xfrm flipH="1" flipV="1">
            <a:off x="872836" y="2504209"/>
            <a:ext cx="1849582" cy="16521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4BBC2A2-6BF0-F818-7F27-C3151A2A9335}"/>
              </a:ext>
            </a:extLst>
          </p:cNvPr>
          <p:cNvSpPr/>
          <p:nvPr/>
        </p:nvSpPr>
        <p:spPr>
          <a:xfrm>
            <a:off x="3106882" y="1459005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899A19-49A4-B487-90E1-8031126047E6}"/>
              </a:ext>
            </a:extLst>
          </p:cNvPr>
          <p:cNvSpPr/>
          <p:nvPr/>
        </p:nvSpPr>
        <p:spPr>
          <a:xfrm>
            <a:off x="571500" y="2015836"/>
            <a:ext cx="9679253" cy="6121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C0DCFB9-C044-4784-EE28-D75C73A0A357}"/>
              </a:ext>
            </a:extLst>
          </p:cNvPr>
          <p:cNvSpPr/>
          <p:nvPr/>
        </p:nvSpPr>
        <p:spPr>
          <a:xfrm>
            <a:off x="446809" y="1912386"/>
            <a:ext cx="249382" cy="249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6040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E3616-E88C-959A-214A-106C9440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69181E-E893-5A15-7B95-A4470D928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88"/>
            <a:ext cx="12192000" cy="570942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ED2EBE4-05C5-ACE0-FCCC-4B791F723DC0}"/>
              </a:ext>
            </a:extLst>
          </p:cNvPr>
          <p:cNvSpPr/>
          <p:nvPr/>
        </p:nvSpPr>
        <p:spPr>
          <a:xfrm>
            <a:off x="9777845" y="1381991"/>
            <a:ext cx="2234046" cy="4156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966AD2-386E-8919-2292-58F16416D1E6}"/>
              </a:ext>
            </a:extLst>
          </p:cNvPr>
          <p:cNvSpPr/>
          <p:nvPr/>
        </p:nvSpPr>
        <p:spPr>
          <a:xfrm>
            <a:off x="5212771" y="1797627"/>
            <a:ext cx="6799119" cy="4249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0325D7-FA4A-7A6B-0228-BC7FEFA47DC8}"/>
              </a:ext>
            </a:extLst>
          </p:cNvPr>
          <p:cNvSpPr/>
          <p:nvPr/>
        </p:nvSpPr>
        <p:spPr>
          <a:xfrm>
            <a:off x="3462" y="1381991"/>
            <a:ext cx="5029199" cy="285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52944AC-9C37-E0AB-4FE8-DC9A29D1095D}"/>
              </a:ext>
            </a:extLst>
          </p:cNvPr>
          <p:cNvSpPr/>
          <p:nvPr/>
        </p:nvSpPr>
        <p:spPr>
          <a:xfrm>
            <a:off x="9597735" y="1213708"/>
            <a:ext cx="285370" cy="2853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571682-1462-B1FE-C74B-C9E24EE665C1}"/>
              </a:ext>
            </a:extLst>
          </p:cNvPr>
          <p:cNvSpPr/>
          <p:nvPr/>
        </p:nvSpPr>
        <p:spPr>
          <a:xfrm>
            <a:off x="5070085" y="1654942"/>
            <a:ext cx="285370" cy="2853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3AC7A57-954A-CE63-252E-CBF5CE209E55}"/>
              </a:ext>
            </a:extLst>
          </p:cNvPr>
          <p:cNvSpPr/>
          <p:nvPr/>
        </p:nvSpPr>
        <p:spPr>
          <a:xfrm>
            <a:off x="37424" y="1239306"/>
            <a:ext cx="285370" cy="2853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F3B19B-34BD-CA3B-EC17-80FABC6682C7}"/>
              </a:ext>
            </a:extLst>
          </p:cNvPr>
          <p:cNvSpPr txBox="1"/>
          <p:nvPr/>
        </p:nvSpPr>
        <p:spPr>
          <a:xfrm>
            <a:off x="180109" y="4686300"/>
            <a:ext cx="4653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스페이스코드</a:t>
            </a:r>
            <a:r>
              <a:rPr lang="en-US" altLang="ko-KR" dirty="0"/>
              <a:t>, </a:t>
            </a:r>
            <a:r>
              <a:rPr lang="ko-KR" altLang="en-US" dirty="0"/>
              <a:t>주문번호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검색내용 노출</a:t>
            </a:r>
            <a:r>
              <a:rPr lang="en-US" altLang="ko-KR" dirty="0"/>
              <a:t>, </a:t>
            </a:r>
            <a:r>
              <a:rPr lang="ko-KR" altLang="en-US" dirty="0"/>
              <a:t>단일 선택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정보 자동기입</a:t>
            </a:r>
            <a:r>
              <a:rPr lang="en-US" altLang="ko-KR" dirty="0"/>
              <a:t>, </a:t>
            </a:r>
            <a:r>
              <a:rPr lang="ko-KR" altLang="en-US" dirty="0" err="1"/>
              <a:t>실중량</a:t>
            </a:r>
            <a:r>
              <a:rPr lang="ko-KR" altLang="en-US" dirty="0"/>
              <a:t> 입력</a:t>
            </a:r>
            <a:r>
              <a:rPr lang="en-US" altLang="ko-KR" dirty="0"/>
              <a:t>, </a:t>
            </a:r>
            <a:r>
              <a:rPr lang="ko-KR" altLang="en-US" dirty="0" err="1"/>
              <a:t>사진업로드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입고기록은 </a:t>
            </a:r>
            <a:r>
              <a:rPr lang="ko-KR" altLang="en-US" dirty="0" err="1"/>
              <a:t>일반입고등록과</a:t>
            </a:r>
            <a:r>
              <a:rPr lang="ko-KR" altLang="en-US" dirty="0"/>
              <a:t> 동일</a:t>
            </a:r>
          </a:p>
        </p:txBody>
      </p:sp>
    </p:spTree>
    <p:extLst>
      <p:ext uri="{BB962C8B-B14F-4D97-AF65-F5344CB8AC3E}">
        <p14:creationId xmlns:p14="http://schemas.microsoft.com/office/powerpoint/2010/main" val="294762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12C01-3226-5893-C928-C1D39077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D4F6EC4-85F1-FDFE-2417-8F6610A3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4633"/>
            <a:ext cx="12192000" cy="26067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311564-EB61-D145-F789-CEBD6B10DC17}"/>
              </a:ext>
            </a:extLst>
          </p:cNvPr>
          <p:cNvSpPr/>
          <p:nvPr/>
        </p:nvSpPr>
        <p:spPr>
          <a:xfrm>
            <a:off x="8977745" y="1288473"/>
            <a:ext cx="3214255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0C8E4D-FFB8-E13B-BF36-7EAF83A8E2C3}"/>
              </a:ext>
            </a:extLst>
          </p:cNvPr>
          <p:cNvSpPr/>
          <p:nvPr/>
        </p:nvSpPr>
        <p:spPr>
          <a:xfrm>
            <a:off x="256308" y="2105891"/>
            <a:ext cx="11776365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AFFF46-F30C-171E-6E41-6EC7B1D8A023}"/>
              </a:ext>
            </a:extLst>
          </p:cNvPr>
          <p:cNvSpPr/>
          <p:nvPr/>
        </p:nvSpPr>
        <p:spPr>
          <a:xfrm>
            <a:off x="110836" y="1697182"/>
            <a:ext cx="523009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B23DBB-A320-41B3-8E95-13C1BCB59527}"/>
              </a:ext>
            </a:extLst>
          </p:cNvPr>
          <p:cNvSpPr/>
          <p:nvPr/>
        </p:nvSpPr>
        <p:spPr>
          <a:xfrm>
            <a:off x="654627" y="1697181"/>
            <a:ext cx="3023755" cy="311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176EAC6-D111-40B2-C10A-D1A3EF099C19}"/>
              </a:ext>
            </a:extLst>
          </p:cNvPr>
          <p:cNvSpPr/>
          <p:nvPr/>
        </p:nvSpPr>
        <p:spPr>
          <a:xfrm>
            <a:off x="8884227" y="1211744"/>
            <a:ext cx="187036" cy="187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95EF8C-1B45-89EE-33B5-7A51A29865DB}"/>
              </a:ext>
            </a:extLst>
          </p:cNvPr>
          <p:cNvSpPr/>
          <p:nvPr/>
        </p:nvSpPr>
        <p:spPr>
          <a:xfrm>
            <a:off x="27708" y="1600200"/>
            <a:ext cx="187036" cy="187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F4DA4E5-7997-B1B1-A9B8-A334584F7401}"/>
              </a:ext>
            </a:extLst>
          </p:cNvPr>
          <p:cNvSpPr/>
          <p:nvPr/>
        </p:nvSpPr>
        <p:spPr>
          <a:xfrm>
            <a:off x="561109" y="1600198"/>
            <a:ext cx="187036" cy="187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D61BBB-103E-041E-2468-E02B6D11AA55}"/>
              </a:ext>
            </a:extLst>
          </p:cNvPr>
          <p:cNvSpPr/>
          <p:nvPr/>
        </p:nvSpPr>
        <p:spPr>
          <a:xfrm>
            <a:off x="162790" y="2057928"/>
            <a:ext cx="187036" cy="1870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9A390B-893B-DB64-453A-E3C3966A33FB}"/>
              </a:ext>
            </a:extLst>
          </p:cNvPr>
          <p:cNvSpPr txBox="1"/>
          <p:nvPr/>
        </p:nvSpPr>
        <p:spPr>
          <a:xfrm>
            <a:off x="256308" y="3543300"/>
            <a:ext cx="107051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스페이스코드</a:t>
            </a:r>
            <a:r>
              <a:rPr lang="en-US" altLang="ko-KR" dirty="0"/>
              <a:t>, </a:t>
            </a:r>
            <a:r>
              <a:rPr lang="ko-KR" altLang="en-US" dirty="0"/>
              <a:t>주문번호 검색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미입고</a:t>
            </a:r>
            <a:r>
              <a:rPr lang="ko-KR" altLang="en-US" dirty="0"/>
              <a:t> 요청서 총 수량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페이지 노출수량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상품상세번호 </a:t>
            </a:r>
            <a:r>
              <a:rPr lang="en-US" altLang="ko-KR" dirty="0"/>
              <a:t>-01, </a:t>
            </a:r>
            <a:r>
              <a:rPr lang="ko-KR" altLang="en-US" dirty="0"/>
              <a:t>스페이스코드</a:t>
            </a:r>
            <a:r>
              <a:rPr lang="en-US" altLang="ko-KR" dirty="0"/>
              <a:t>, </a:t>
            </a:r>
            <a:r>
              <a:rPr lang="ko-KR" altLang="en-US" dirty="0"/>
              <a:t>성함</a:t>
            </a:r>
            <a:r>
              <a:rPr lang="en-US" altLang="ko-KR" dirty="0"/>
              <a:t>, </a:t>
            </a:r>
            <a:r>
              <a:rPr lang="ko-KR" altLang="en-US" dirty="0"/>
              <a:t>품목</a:t>
            </a:r>
            <a:r>
              <a:rPr lang="en-US" altLang="ko-KR" dirty="0"/>
              <a:t>, </a:t>
            </a:r>
            <a:r>
              <a:rPr lang="ko-KR" altLang="en-US" dirty="0"/>
              <a:t>상품명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1, </a:t>
            </a:r>
            <a:r>
              <a:rPr lang="ko-KR" altLang="en-US" dirty="0"/>
              <a:t>옵션</a:t>
            </a:r>
            <a:r>
              <a:rPr lang="en-US" altLang="ko-KR" dirty="0"/>
              <a:t>2, </a:t>
            </a:r>
            <a:r>
              <a:rPr lang="ko-KR" altLang="en-US" dirty="0"/>
              <a:t>수량</a:t>
            </a:r>
            <a:r>
              <a:rPr lang="en-US" altLang="ko-KR" dirty="0"/>
              <a:t>, </a:t>
            </a:r>
            <a:r>
              <a:rPr lang="ko-KR" altLang="en-US" dirty="0"/>
              <a:t>단가</a:t>
            </a:r>
            <a:r>
              <a:rPr lang="en-US" altLang="ko-KR" dirty="0"/>
              <a:t>, </a:t>
            </a:r>
            <a:r>
              <a:rPr lang="ko-KR" altLang="en-US" dirty="0"/>
              <a:t>링크</a:t>
            </a:r>
            <a:r>
              <a:rPr lang="en-US" altLang="ko-KR" dirty="0"/>
              <a:t>, </a:t>
            </a:r>
            <a:r>
              <a:rPr lang="ko-KR" altLang="en-US" dirty="0"/>
              <a:t>타사 주문번호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정렬순서 최신순</a:t>
            </a:r>
            <a:r>
              <a:rPr lang="en-US" altLang="ko-KR" dirty="0"/>
              <a:t>, </a:t>
            </a:r>
            <a:r>
              <a:rPr lang="ko-KR" altLang="en-US" dirty="0" err="1"/>
              <a:t>오래된순</a:t>
            </a:r>
            <a:r>
              <a:rPr lang="ko-KR" altLang="en-US" dirty="0"/>
              <a:t> </a:t>
            </a:r>
            <a:r>
              <a:rPr lang="ko-KR" altLang="en-US" dirty="0" err="1"/>
              <a:t>토글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0736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159</Words>
  <Application>Microsoft Office PowerPoint</Application>
  <PresentationFormat>와이드스크린</PresentationFormat>
  <Paragraphs>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HH ONTACTKOREA</dc:creator>
  <cp:lastModifiedBy>HH ONTACTKOREA</cp:lastModifiedBy>
  <cp:revision>1</cp:revision>
  <dcterms:created xsi:type="dcterms:W3CDTF">2025-02-14T05:15:30Z</dcterms:created>
  <dcterms:modified xsi:type="dcterms:W3CDTF">2025-02-14T05:49:49Z</dcterms:modified>
</cp:coreProperties>
</file>