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0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A1FD6-D28F-777B-4FC9-8250A2C87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80AEF3-7A46-D06D-536A-2FCCFE259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F8BEF-1368-BCE7-C5CF-3C114F06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431D-84D5-4FD7-8627-9E06E67E70F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5BAA8-5E40-7F77-BD9A-D2088571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6E965-348E-00B1-47DB-8FDFD188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5B0B-2DAD-4AD4-ADFB-824648EE2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48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87575-DBE2-470E-42D6-3EF6566B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89EB45-00DE-78C2-2817-4C734C2C2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234D2-C3B2-38F5-750A-FF901507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431D-84D5-4FD7-8627-9E06E67E70F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3FC33-7CA4-29DE-8FDE-186BB83F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0AA48-4A21-8F92-18F9-A0D84656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5B0B-2DAD-4AD4-ADFB-824648EE2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8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3B66EB-8A48-7E0C-9F66-9515699CE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38C2CF-99D6-2809-94A6-5AE2030C3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2B185-93AB-2DDF-DDA3-4FFE5514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431D-84D5-4FD7-8627-9E06E67E70F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C560F-DDD5-F8EA-7AEF-71B7A5D9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CF1EB-1E41-1A29-D503-DB55664B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5B0B-2DAD-4AD4-ADFB-824648EE2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6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CC647-4822-91F3-6D0A-109F65DB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EA303-0A90-D74F-C261-16B9E0423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D755C-B825-B8AE-4C18-02226A08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431D-84D5-4FD7-8627-9E06E67E70F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44458-7421-D205-B747-8328E60C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897C1-3C69-9223-BAAB-50C0B7FD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5B0B-2DAD-4AD4-ADFB-824648EE2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9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62FC2-F0D3-FA67-BF27-3AFF36AE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FB0990-07E6-FDBD-C745-8C649AF20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F4B41-AAFB-7681-86D2-B999104C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431D-84D5-4FD7-8627-9E06E67E70F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B257A-2BB7-E230-0471-698EAD88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91F2C-9793-90FF-BEF3-FC31D55E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5B0B-2DAD-4AD4-ADFB-824648EE2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A309F-8DF7-1A2D-883D-6E066CD1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85775-3BB4-6C26-D0E2-DFEE2C3CB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9060D-5CE0-19B8-1F24-D468A1C3E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BA847A-BCCD-8A73-A1C5-80C3F91A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431D-84D5-4FD7-8627-9E06E67E70F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75635E-BCBC-0608-678A-167E625D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850B4B-546C-805F-CFE4-444FCD47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5B0B-2DAD-4AD4-ADFB-824648EE2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5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98120-1966-C397-F62A-51570622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B5727-C965-1538-74D0-F2013B63C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0B8E6-EC49-DD9C-74D3-EBE59A680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276298-4887-DB45-A043-F4DF0F170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D46E97-78A9-ABCC-B540-C51254EAD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D1A5A3-E7FC-FAFB-784D-53D18307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431D-84D5-4FD7-8627-9E06E67E70F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0B8712-A6C0-0D20-6B26-638E9D30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A7D8C5-9D44-D8B9-4077-5EEC3B86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5B0B-2DAD-4AD4-ADFB-824648EE2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8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0A1B3-11A3-A2EE-B6B2-F898A875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EFE40-7C93-91E0-B0E8-F2894CD9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431D-84D5-4FD7-8627-9E06E67E70F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79DF0F-0D0B-8767-831A-A034EB53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67C51F-2A0C-5A4E-7346-B20A37DC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5B0B-2DAD-4AD4-ADFB-824648EE2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0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CE2F77-CEDB-1D19-BEFE-BEC8375D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431D-84D5-4FD7-8627-9E06E67E70F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32FC92-2220-E2CE-A6CE-DE4C9913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C70DC6-1D57-09CC-0EE1-90656598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5B0B-2DAD-4AD4-ADFB-824648EE2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65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1ABB9-D199-8A41-4F3B-855AAB0B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5A2F4-0D8F-F714-9ABC-ADC5B0BF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69C220-CD31-783D-C458-1B0496D64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F0347E-5D05-06E8-2C00-61BDE115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431D-84D5-4FD7-8627-9E06E67E70F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B9B50E-902F-5496-C8F5-A0B0B820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B33D43-D092-05F9-D34E-E127A638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5B0B-2DAD-4AD4-ADFB-824648EE2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3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E3553-28AC-DEC4-73AF-6C2471FD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8DA4E8-91C6-C931-4B5B-6FB296DC1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551998-6B6A-C96C-1F1A-B476FD2A5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AAD988-06FC-9AFF-7E83-83FF6BA9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431D-84D5-4FD7-8627-9E06E67E70F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ABEA6A-7758-DD52-FEAD-7AEBBB25C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3F29ED-67D2-8975-806C-96EC02F9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5B0B-2DAD-4AD4-ADFB-824648EE2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6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270901-AA60-39D1-D9FE-D8DECD6E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0A30D-EB9D-327D-7F4F-6BBF61CF3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0E28E-82F2-83BE-1B67-53A811385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42431D-84D5-4FD7-8627-9E06E67E70F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E9DCA-78BA-4E3F-8976-CD2F19BD8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5E7AF-9072-DC7D-6831-869400967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175B0B-2DAD-4AD4-ADFB-824648EE2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87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13DF68D5-1349-2686-94C4-57113400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916" y="4115581"/>
            <a:ext cx="6838084" cy="27424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4372C6-109F-D7B1-4308-578884BA5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746"/>
            <a:ext cx="12192000" cy="26363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42B74DC-4C67-484C-3740-E944F67C4D10}"/>
              </a:ext>
            </a:extLst>
          </p:cNvPr>
          <p:cNvSpPr/>
          <p:nvPr/>
        </p:nvSpPr>
        <p:spPr>
          <a:xfrm>
            <a:off x="114300" y="519545"/>
            <a:ext cx="2961409" cy="872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1ECEEF-F5F9-BEBF-7B10-79271E002389}"/>
              </a:ext>
            </a:extLst>
          </p:cNvPr>
          <p:cNvSpPr/>
          <p:nvPr/>
        </p:nvSpPr>
        <p:spPr>
          <a:xfrm>
            <a:off x="3190009" y="519545"/>
            <a:ext cx="8887691" cy="872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A5F2EC-581B-72BA-F898-0387717FD2D7}"/>
              </a:ext>
            </a:extLst>
          </p:cNvPr>
          <p:cNvSpPr/>
          <p:nvPr/>
        </p:nvSpPr>
        <p:spPr>
          <a:xfrm>
            <a:off x="114300" y="1485900"/>
            <a:ext cx="11963400" cy="1318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9022981-5459-885C-8D1D-DFBB03036747}"/>
              </a:ext>
            </a:extLst>
          </p:cNvPr>
          <p:cNvSpPr/>
          <p:nvPr/>
        </p:nvSpPr>
        <p:spPr>
          <a:xfrm>
            <a:off x="0" y="348095"/>
            <a:ext cx="249382" cy="249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D139639-A6D9-43B2-A187-296313CA2AB9}"/>
              </a:ext>
            </a:extLst>
          </p:cNvPr>
          <p:cNvSpPr/>
          <p:nvPr/>
        </p:nvSpPr>
        <p:spPr>
          <a:xfrm>
            <a:off x="3075709" y="348095"/>
            <a:ext cx="249382" cy="249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74B5AD2-6A6C-0341-BBD1-41D3EE7CB44E}"/>
              </a:ext>
            </a:extLst>
          </p:cNvPr>
          <p:cNvSpPr/>
          <p:nvPr/>
        </p:nvSpPr>
        <p:spPr>
          <a:xfrm>
            <a:off x="0" y="1361209"/>
            <a:ext cx="249382" cy="249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2AB051B-BC8F-665A-F82E-C960FC40D10D}"/>
              </a:ext>
            </a:extLst>
          </p:cNvPr>
          <p:cNvCxnSpPr/>
          <p:nvPr/>
        </p:nvCxnSpPr>
        <p:spPr>
          <a:xfrm>
            <a:off x="249382" y="852055"/>
            <a:ext cx="26081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9A88EE-ED80-C384-5FA3-866964118D54}"/>
              </a:ext>
            </a:extLst>
          </p:cNvPr>
          <p:cNvSpPr txBox="1"/>
          <p:nvPr/>
        </p:nvSpPr>
        <p:spPr>
          <a:xfrm>
            <a:off x="9004" y="3037850"/>
            <a:ext cx="61334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스페이스코드</a:t>
            </a:r>
            <a:r>
              <a:rPr lang="en-US" altLang="ko-KR" sz="1400" dirty="0"/>
              <a:t>, </a:t>
            </a:r>
            <a:r>
              <a:rPr lang="ko-KR" altLang="en-US" sz="1400" dirty="0"/>
              <a:t>송장번호 검색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각 상태별 필터 및 수량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검색내용 표시카드</a:t>
            </a:r>
            <a:br>
              <a:rPr lang="en-US" altLang="ko-KR" sz="1400" dirty="0"/>
            </a:br>
            <a:r>
              <a:rPr lang="ko-KR" altLang="en-US" sz="1400" dirty="0"/>
              <a:t>헤더 표시수량</a:t>
            </a:r>
            <a:br>
              <a:rPr lang="en-US" altLang="ko-KR" sz="1400" dirty="0"/>
            </a:br>
            <a:r>
              <a:rPr lang="ko-KR" altLang="en-US" sz="1400" dirty="0"/>
              <a:t>테이블 송장번호</a:t>
            </a:r>
            <a:r>
              <a:rPr lang="en-US" altLang="ko-KR" sz="1400" dirty="0"/>
              <a:t>, </a:t>
            </a:r>
            <a:r>
              <a:rPr lang="ko-KR" altLang="en-US" sz="1400" dirty="0"/>
              <a:t>스페이스코드</a:t>
            </a:r>
            <a:r>
              <a:rPr lang="en-US" altLang="ko-KR" sz="1400" dirty="0"/>
              <a:t>, </a:t>
            </a:r>
            <a:r>
              <a:rPr lang="ko-KR" altLang="en-US" sz="1400" dirty="0"/>
              <a:t>입고날짜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실중량</a:t>
            </a:r>
            <a:r>
              <a:rPr lang="en-US" altLang="ko-KR" sz="1400" dirty="0"/>
              <a:t>, </a:t>
            </a:r>
            <a:r>
              <a:rPr lang="ko-KR" altLang="en-US" sz="1400" dirty="0"/>
              <a:t>상품상태</a:t>
            </a:r>
            <a:r>
              <a:rPr lang="en-US" altLang="ko-KR" sz="1400" dirty="0"/>
              <a:t>, </a:t>
            </a:r>
            <a:r>
              <a:rPr lang="ko-KR" altLang="en-US" sz="1400" dirty="0"/>
              <a:t>출고번호</a:t>
            </a:r>
            <a:br>
              <a:rPr lang="en-US" altLang="ko-KR" sz="1400" dirty="0"/>
            </a:br>
            <a:r>
              <a:rPr lang="ko-KR" altLang="en-US" sz="1400" dirty="0"/>
              <a:t>테이블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상세정보 </a:t>
            </a:r>
            <a:r>
              <a:rPr lang="ko-KR" altLang="en-US" sz="1400" dirty="0" err="1"/>
              <a:t>모달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1E6EF-1197-0E98-5F74-FCDF04BE3140}"/>
              </a:ext>
            </a:extLst>
          </p:cNvPr>
          <p:cNvSpPr txBox="1"/>
          <p:nvPr/>
        </p:nvSpPr>
        <p:spPr>
          <a:xfrm>
            <a:off x="8772958" y="3730347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모달</a:t>
            </a:r>
            <a:r>
              <a:rPr lang="ko-KR" altLang="en-US" dirty="0"/>
              <a:t> 폼 </a:t>
            </a:r>
            <a:r>
              <a:rPr lang="ko-KR" altLang="en-US" dirty="0" err="1"/>
              <a:t>실중량</a:t>
            </a:r>
            <a:r>
              <a:rPr lang="ko-KR" altLang="en-US" dirty="0"/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340453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HH ONTACTKOREA</dc:creator>
  <cp:lastModifiedBy>HH ONTACTKOREA</cp:lastModifiedBy>
  <cp:revision>1</cp:revision>
  <dcterms:created xsi:type="dcterms:W3CDTF">2025-02-14T06:50:11Z</dcterms:created>
  <dcterms:modified xsi:type="dcterms:W3CDTF">2025-02-14T06:54:38Z</dcterms:modified>
</cp:coreProperties>
</file>