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67ECA-3F5A-A319-BC15-BDBFA80A9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711FC-9926-2F55-79F9-DA2E2C0EC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CC52E-EB8B-AB50-C526-9750F10D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504BD-F07B-11DD-6F93-88597CF4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A1076-A8C8-38B6-C7A9-F0A66FFF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29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6745A-E9E5-8958-358A-FCDD66A1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88258-778E-06E2-F934-55DCC734B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CA244-A8C3-BDAC-6476-F8AA6F7B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8229A-E674-3929-6D32-547D8C77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A2921-BACF-157B-A4CF-C15EF4CC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3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D15222-762A-592C-7BD8-0080E37AC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C0926-4DAC-C6D1-E467-8FB915A1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782FF-E0E4-B5B2-71C0-141CED86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CD0D5-74E0-0AB4-95C1-8D9DED1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420D3-8378-4233-2691-D9927F5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4DA70-FD2A-662F-6D11-81690DC3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B1AFF-094A-A3D8-504B-56A870B5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D85C7-E7BC-32E8-2B66-8F223F06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27537-C084-6512-508C-155187F1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7D7C7-FDEC-0294-FB73-0D0ED1A7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3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3AAF1-1558-F57D-AC3A-63AA829F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31BA0-89DA-C1D4-F266-2EF2E6B7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534AC-AC11-5F72-BE2B-28AFD127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02B99-1C5E-5247-D82D-5A47186C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52396-2A39-DAC0-CA9C-30180FA0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1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30B6-FCCC-40BA-CCB9-D9E0498E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6EE6C-D6BE-23E8-BCC9-7FD57ADC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20AB82-2A4D-A1FA-6186-E90F933A3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7CD0B-854B-9024-2062-11002DF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8F45DB-3E97-C1A2-7CDF-EFDAD865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4363CE-65E0-C831-B0EA-8A5F318A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A3207-8EA4-CAB1-6F89-9CE6E37B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E494C-6356-5548-647F-EE584966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B3458-95D8-3953-6F15-C1761B677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6C45A8-750C-06A1-832D-346501B24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6888BB-A8FC-D9AD-0225-362972AC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D7AB85-97FA-1CC2-9F1A-AA96C24A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31D2A4-B763-8399-E2E1-EAD14EC1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C6798-561D-E275-9338-5C7A411F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51DF8-9B2D-9A7D-B4D2-B97F429E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92086B-EADC-7108-C62D-2534F703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8C7B2E-B078-8F16-B314-562C4C8A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259AE-D81D-4364-D8CD-FD108F8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064B14-09BE-4209-A3F9-3E5EC45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B3BC2E-ECF0-5EB3-B2A6-313BFC6B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436B4-77DF-ACD3-E17A-22F5765B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76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30BC9-F3F5-924B-FEF6-3CC906BF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96BE9-E288-D96F-FB30-6F452819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E797E-174A-C669-B5F3-1ABDADC4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5322A-BE3D-338F-108B-5C7518E8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1A35A-3288-83A9-450B-FBD72CCD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CD3E4-0ECA-223B-D122-B3EB9177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75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F5E78-EECD-689A-BA7F-D6E90A5A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90F5A8-CFF6-56DF-6354-A04BC5FEE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F8140-3434-35E7-C49A-04DF8F662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868D65-DEE9-CDD9-5FAD-4F7D621E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14C3A-0950-6274-74E9-559C432C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C0B23-C269-F22E-7679-6FEED7D5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3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C277B3-8465-A2D4-A2DE-991E1580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57985-7C18-F39E-CCC1-0BF32E70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0D039-7AE2-04A3-6EAD-81329B14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C2B00-13BB-4B9E-A25F-6D8B739F5102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4C323-9014-E4A4-B3DC-C330B2C46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64AC2-9ADD-908F-ACF3-DB6EB1F04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68C08-0C82-4E48-BEEB-296E67B62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23615C-C406-261C-0098-7F39A2A9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0354"/>
            <a:ext cx="12192000" cy="23772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3E478A-4F3F-08F7-0B6D-FC55C56DCC55}"/>
              </a:ext>
            </a:extLst>
          </p:cNvPr>
          <p:cNvSpPr/>
          <p:nvPr/>
        </p:nvSpPr>
        <p:spPr>
          <a:xfrm>
            <a:off x="197427" y="2743200"/>
            <a:ext cx="2275609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D9C202-E177-4B5E-C8EF-8A3E5956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903" y="114733"/>
            <a:ext cx="3593946" cy="35365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58868FF-ABCA-3AFB-CAE2-AD3223F6C482}"/>
              </a:ext>
            </a:extLst>
          </p:cNvPr>
          <p:cNvSpPr/>
          <p:nvPr/>
        </p:nvSpPr>
        <p:spPr>
          <a:xfrm>
            <a:off x="2473036" y="2743200"/>
            <a:ext cx="665019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8444D9-04E7-B7F6-7479-8AA33EFBE548}"/>
              </a:ext>
            </a:extLst>
          </p:cNvPr>
          <p:cNvSpPr/>
          <p:nvPr/>
        </p:nvSpPr>
        <p:spPr>
          <a:xfrm>
            <a:off x="2386065" y="3138055"/>
            <a:ext cx="751990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2FB0C2-F049-2854-F3D8-A2525FD916F2}"/>
              </a:ext>
            </a:extLst>
          </p:cNvPr>
          <p:cNvSpPr/>
          <p:nvPr/>
        </p:nvSpPr>
        <p:spPr>
          <a:xfrm>
            <a:off x="2015836" y="3651291"/>
            <a:ext cx="8811491" cy="754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CC911B-8191-896E-C0C7-8051BB41B2AE}"/>
              </a:ext>
            </a:extLst>
          </p:cNvPr>
          <p:cNvSpPr/>
          <p:nvPr/>
        </p:nvSpPr>
        <p:spPr>
          <a:xfrm>
            <a:off x="93518" y="2639291"/>
            <a:ext cx="207818" cy="207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AF38E4E-1D91-53FC-FF0C-D0D33DB09ED4}"/>
              </a:ext>
            </a:extLst>
          </p:cNvPr>
          <p:cNvSpPr/>
          <p:nvPr/>
        </p:nvSpPr>
        <p:spPr>
          <a:xfrm>
            <a:off x="2369127" y="2639291"/>
            <a:ext cx="207818" cy="207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85DFCE1-85F6-5B77-622F-C467023DA755}"/>
              </a:ext>
            </a:extLst>
          </p:cNvPr>
          <p:cNvCxnSpPr>
            <a:stCxn id="14" idx="0"/>
            <a:endCxn id="8" idx="1"/>
          </p:cNvCxnSpPr>
          <p:nvPr/>
        </p:nvCxnSpPr>
        <p:spPr>
          <a:xfrm rot="5400000" flipH="1" flipV="1">
            <a:off x="4881830" y="-525781"/>
            <a:ext cx="756279" cy="557386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F20614-2EF7-639E-6A61-C764DA1761B4}"/>
              </a:ext>
            </a:extLst>
          </p:cNvPr>
          <p:cNvCxnSpPr/>
          <p:nvPr/>
        </p:nvCxnSpPr>
        <p:spPr>
          <a:xfrm>
            <a:off x="374073" y="3304309"/>
            <a:ext cx="1963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FE1CB-34B7-0022-A7A5-7DD4B9D58B99}"/>
              </a:ext>
            </a:extLst>
          </p:cNvPr>
          <p:cNvSpPr/>
          <p:nvPr/>
        </p:nvSpPr>
        <p:spPr>
          <a:xfrm>
            <a:off x="2265217" y="3034146"/>
            <a:ext cx="207818" cy="207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2FF789A-8415-AE7E-FF68-ADD7D9C73F6E}"/>
              </a:ext>
            </a:extLst>
          </p:cNvPr>
          <p:cNvSpPr/>
          <p:nvPr/>
        </p:nvSpPr>
        <p:spPr>
          <a:xfrm>
            <a:off x="1911927" y="3485036"/>
            <a:ext cx="207818" cy="207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6DCD7-B4B6-9C8D-EA28-A48994B6907D}"/>
              </a:ext>
            </a:extLst>
          </p:cNvPr>
          <p:cNvSpPr txBox="1"/>
          <p:nvPr/>
        </p:nvSpPr>
        <p:spPr>
          <a:xfrm>
            <a:off x="696191" y="5029200"/>
            <a:ext cx="5405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스페이스코드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위치등록 </a:t>
            </a:r>
            <a:r>
              <a:rPr lang="ko-KR" altLang="en-US" dirty="0" err="1"/>
              <a:t>모달실행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전체목록 다운로드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검색내용 표시</a:t>
            </a:r>
            <a:br>
              <a:rPr lang="en-US" altLang="ko-KR" dirty="0"/>
            </a:br>
            <a:r>
              <a:rPr lang="ko-KR" altLang="en-US" dirty="0"/>
              <a:t>테이블내용 </a:t>
            </a:r>
            <a:r>
              <a:rPr lang="en-US" altLang="ko-KR" dirty="0"/>
              <a:t>(</a:t>
            </a:r>
            <a:r>
              <a:rPr lang="ko-KR" altLang="en-US" dirty="0"/>
              <a:t>스페이스코드</a:t>
            </a:r>
            <a:r>
              <a:rPr lang="en-US" altLang="ko-KR" dirty="0"/>
              <a:t>, </a:t>
            </a:r>
            <a:r>
              <a:rPr lang="ko-KR" altLang="en-US" dirty="0"/>
              <a:t>최근위치</a:t>
            </a:r>
            <a:r>
              <a:rPr lang="en-US" altLang="ko-KR" dirty="0"/>
              <a:t>, </a:t>
            </a:r>
            <a:r>
              <a:rPr lang="ko-KR" altLang="en-US" dirty="0"/>
              <a:t>현재위치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54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2025-02-14T06:35:17Z</dcterms:created>
  <dcterms:modified xsi:type="dcterms:W3CDTF">2025-02-14T06:48:23Z</dcterms:modified>
</cp:coreProperties>
</file>