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1308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F45F0-A73A-3089-79BB-65E423B8A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F69EE6-5B35-FC66-4DDE-9462483AA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ABCEDE-29B5-761B-6DE4-30FDE8951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53F5-FAE7-400B-AA5D-9C59E65D9D29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22ED94-4E7E-2779-AA65-60B3E054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1084DB-E092-93FD-EFC9-585B8C7A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58F1-AD36-4BCC-8946-9DFE0425B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797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76383-A528-9544-FEE6-04B97FD92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73A3AC-414A-EC6B-7DF7-05C7C6569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AC1465-8FFD-0EF6-AA6C-F0CA4FD4E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53F5-FAE7-400B-AA5D-9C59E65D9D29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5A7AD-37A6-4C08-28A6-4C2360D8E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1E7EB7-C99F-1D6A-0B60-05F5CDABB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58F1-AD36-4BCC-8946-9DFE0425B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17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26D31F-BD92-177D-3746-6A4D5BF48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2EC61A-DF73-46D6-312A-A08AC6298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10D476-7501-34C5-53BE-7042D309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53F5-FAE7-400B-AA5D-9C59E65D9D29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68F57C-8DD6-97E6-DB01-93D5A4301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83E4FC-EB9C-3CF9-1FCC-8333E12AD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58F1-AD36-4BCC-8946-9DFE0425B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011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77C34-C11E-13A5-7FB7-191F9FEA0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F899C8-E201-EE0B-BBCF-2D1B33ED9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174F5B-416A-1D88-7655-F56ED4958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53F5-FAE7-400B-AA5D-9C59E65D9D29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75519-179D-544C-1FE2-72C4766C9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82C8B5-3D99-8BB6-FF07-FE5B249C2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58F1-AD36-4BCC-8946-9DFE0425B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00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0CCED-8FE4-C670-7F76-E001CBA95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ED7B56-1A92-D6C1-7F08-8FBCC3217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943DFC-5C8F-C25B-BAE3-F788BA091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53F5-FAE7-400B-AA5D-9C59E65D9D29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5D8F09-2A80-68C9-5090-14A610F77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98B6BF-F04D-CFD3-5361-8EFC671EF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58F1-AD36-4BCC-8946-9DFE0425B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30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A7D18-8154-38F8-D08F-CDD9F900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53DBC8-42DA-3FE0-C138-8C273C950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7BC92C-8C31-F2B6-CEEA-EF263BB35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73C171-1A05-7B8B-2051-A51FD7F62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53F5-FAE7-400B-AA5D-9C59E65D9D29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FAC4F4-7AEB-E68F-072B-BCEEB4DD9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328347-B1EF-C6EB-D4D8-15CBAB1D7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58F1-AD36-4BCC-8946-9DFE0425B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985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08034-0CF7-AFD7-3441-BCB0D5B2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95DF83-42E6-6251-FA07-B03C5168C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0AB5DE-874A-F83F-1067-DC4C809AF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FCBF17-BFA4-AF4D-330A-34A731EEE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5D4EC1-319B-5CA0-F2BF-B7E6BFC080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8B6D85-743D-D22E-28C0-EBDD88DF9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53F5-FAE7-400B-AA5D-9C59E65D9D29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78C49F-0C01-3E78-CA49-3874FD9E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BE999D-EC3D-954B-A5B3-D2844FD20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58F1-AD36-4BCC-8946-9DFE0425B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773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E68BC-54FB-D257-D48D-5986A61A0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F1BC98-79F3-5285-8550-E98E464D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53F5-FAE7-400B-AA5D-9C59E65D9D29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8496B4-8ED4-5F9A-9221-779F0ADAE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6B0EC0-5B55-A54C-B4CF-6452D2F21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58F1-AD36-4BCC-8946-9DFE0425B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88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0BC4A7-FA47-5981-A5B4-E65DBB8E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53F5-FAE7-400B-AA5D-9C59E65D9D29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EBCE14-AF8A-C29A-10F0-F81AE2B89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F3FB39-68B2-C5DA-AF9B-176F2DD6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58F1-AD36-4BCC-8946-9DFE0425B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473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C330F-3C88-4828-1C43-DEEF76FFB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D59156-8362-D873-5FD3-7B27EF60F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C614C9-FE24-9E9C-6CB5-72F26404E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8546B5-6D93-AD38-75B9-3904FD52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53F5-FAE7-400B-AA5D-9C59E65D9D29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937A74-B795-97AE-063B-72D68A04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B0BA05-BB7F-5BBC-7AC5-7EDA1885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58F1-AD36-4BCC-8946-9DFE0425B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27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839FB-A0CC-FAB4-3F57-145AE047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42D6DF-5A1F-A8B7-4B17-06258F2693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3A144A-BA6B-33AC-2483-6353F9227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B1733A-BA28-BE7A-86E2-5C548C11A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53F5-FAE7-400B-AA5D-9C59E65D9D29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EFB032-361F-38B2-6D57-2477DB4C1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0042B5-6697-8475-0487-E42F4DAC8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58F1-AD36-4BCC-8946-9DFE0425B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841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A9AB5E-9F60-8297-BD58-8E53A51E6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225C7A-07AC-CE4A-FDD8-B21F8D3DC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CFC57-6C15-166F-6ABA-E5BFDEA8C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9C53F5-FAE7-400B-AA5D-9C59E65D9D29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301189-BAA5-8DA1-664E-410AE6D34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F7AD4C-80A2-2F2E-E94C-99F73A5E0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7F58F1-AD36-4BCC-8946-9DFE0425B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C9052F9-0779-24AE-80EF-B19784C05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9446"/>
            <a:ext cx="12192000" cy="2112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648D79F-CBB8-4691-F84E-076F92806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504" y="74035"/>
            <a:ext cx="2171700" cy="131445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D7ACD78-D42F-288A-EE19-B7A09F926D00}"/>
              </a:ext>
            </a:extLst>
          </p:cNvPr>
          <p:cNvSpPr/>
          <p:nvPr/>
        </p:nvSpPr>
        <p:spPr>
          <a:xfrm>
            <a:off x="124691" y="1246909"/>
            <a:ext cx="1496291" cy="2831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CE7FB5-E0F0-2773-E507-204AB5310E7F}"/>
              </a:ext>
            </a:extLst>
          </p:cNvPr>
          <p:cNvSpPr/>
          <p:nvPr/>
        </p:nvSpPr>
        <p:spPr>
          <a:xfrm>
            <a:off x="1620982" y="1247341"/>
            <a:ext cx="1569029" cy="2831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793F50-3CE9-1A04-0450-DC1D0BE97B8F}"/>
              </a:ext>
            </a:extLst>
          </p:cNvPr>
          <p:cNvSpPr/>
          <p:nvPr/>
        </p:nvSpPr>
        <p:spPr>
          <a:xfrm>
            <a:off x="3200402" y="1246908"/>
            <a:ext cx="758536" cy="2831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3C8DA5-BF15-A7CF-5B87-841D45913A4B}"/>
              </a:ext>
            </a:extLst>
          </p:cNvPr>
          <p:cNvSpPr/>
          <p:nvPr/>
        </p:nvSpPr>
        <p:spPr>
          <a:xfrm>
            <a:off x="147204" y="1644384"/>
            <a:ext cx="3177887" cy="2831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74584A-FD49-021C-9764-F7E0227B1689}"/>
              </a:ext>
            </a:extLst>
          </p:cNvPr>
          <p:cNvSpPr/>
          <p:nvPr/>
        </p:nvSpPr>
        <p:spPr>
          <a:xfrm>
            <a:off x="124691" y="1991566"/>
            <a:ext cx="11959936" cy="10807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8929A18-4E9B-D9BC-4A2E-3BB58513BF92}"/>
              </a:ext>
            </a:extLst>
          </p:cNvPr>
          <p:cNvSpPr/>
          <p:nvPr/>
        </p:nvSpPr>
        <p:spPr>
          <a:xfrm>
            <a:off x="-10391" y="113258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F249CC1-2BEF-AC2C-88D0-0A61213D38FB}"/>
              </a:ext>
            </a:extLst>
          </p:cNvPr>
          <p:cNvSpPr/>
          <p:nvPr/>
        </p:nvSpPr>
        <p:spPr>
          <a:xfrm>
            <a:off x="1496291" y="110059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324DC9F-3FAB-B6D4-D2D1-6DF68C6A2D36}"/>
              </a:ext>
            </a:extLst>
          </p:cNvPr>
          <p:cNvSpPr/>
          <p:nvPr/>
        </p:nvSpPr>
        <p:spPr>
          <a:xfrm>
            <a:off x="3086102" y="111180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361C2A0-FE4C-721F-8477-EEDD6BDAF28B}"/>
              </a:ext>
            </a:extLst>
          </p:cNvPr>
          <p:cNvSpPr/>
          <p:nvPr/>
        </p:nvSpPr>
        <p:spPr>
          <a:xfrm>
            <a:off x="22513" y="155736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569F4AE-3A25-7EBE-5260-D7DF5650DC6C}"/>
              </a:ext>
            </a:extLst>
          </p:cNvPr>
          <p:cNvSpPr/>
          <p:nvPr/>
        </p:nvSpPr>
        <p:spPr>
          <a:xfrm>
            <a:off x="32904" y="190026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81DFE0-71C8-8DAB-AD6D-237CA5AB6DFB}"/>
              </a:ext>
            </a:extLst>
          </p:cNvPr>
          <p:cNvSpPr txBox="1"/>
          <p:nvPr/>
        </p:nvSpPr>
        <p:spPr>
          <a:xfrm>
            <a:off x="592282" y="4260273"/>
            <a:ext cx="54617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필터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스페이스코드 검색</a:t>
            </a:r>
            <a:r>
              <a:rPr lang="en-US" altLang="ko-KR" sz="1200" dirty="0"/>
              <a:t>(</a:t>
            </a:r>
            <a:r>
              <a:rPr lang="ko-KR" altLang="en-US" sz="1200" dirty="0"/>
              <a:t>개별로 작동</a:t>
            </a:r>
            <a:r>
              <a:rPr lang="en-US" altLang="ko-KR" sz="1200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전체 고객 목록 다운로드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페이지 노출수량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테이블 내용</a:t>
            </a:r>
            <a:r>
              <a:rPr lang="en-US" altLang="ko-KR" sz="1200" dirty="0"/>
              <a:t>(</a:t>
            </a:r>
            <a:r>
              <a:rPr lang="ko-KR" altLang="en-US" sz="1200" dirty="0"/>
              <a:t>테이블 </a:t>
            </a:r>
            <a:r>
              <a:rPr lang="ko-KR" altLang="en-US" sz="1200" dirty="0" err="1"/>
              <a:t>클릭시</a:t>
            </a:r>
            <a:r>
              <a:rPr lang="ko-KR" altLang="en-US" sz="1200" dirty="0"/>
              <a:t> 상세정보 </a:t>
            </a:r>
            <a:r>
              <a:rPr lang="ko-KR" altLang="en-US" sz="1200" dirty="0" err="1"/>
              <a:t>모달</a:t>
            </a:r>
            <a:r>
              <a:rPr lang="ko-KR" altLang="en-US" sz="1200" dirty="0"/>
              <a:t> 또는 페이지 내용이 꽤 </a:t>
            </a:r>
            <a:r>
              <a:rPr lang="ko-KR" altLang="en-US" sz="1200" dirty="0" err="1"/>
              <a:t>많을듯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ko-KR" altLang="en-US" sz="1200" dirty="0"/>
              <a:t>스페이스코드</a:t>
            </a:r>
            <a:r>
              <a:rPr lang="en-US" altLang="ko-KR" sz="1200" dirty="0"/>
              <a:t>, </a:t>
            </a:r>
            <a:r>
              <a:rPr lang="ko-KR" altLang="en-US" sz="1200" dirty="0"/>
              <a:t>성함</a:t>
            </a:r>
            <a:r>
              <a:rPr lang="en-US" altLang="ko-KR" sz="1200" dirty="0"/>
              <a:t>, </a:t>
            </a:r>
            <a:r>
              <a:rPr lang="ko-KR" altLang="en-US" sz="1200" dirty="0"/>
              <a:t>가입날짜</a:t>
            </a:r>
            <a:r>
              <a:rPr lang="en-US" altLang="ko-KR" sz="1200" dirty="0"/>
              <a:t>, </a:t>
            </a:r>
            <a:r>
              <a:rPr lang="ko-KR" altLang="en-US" sz="1200" dirty="0"/>
              <a:t>이메일</a:t>
            </a:r>
            <a:r>
              <a:rPr lang="en-US" altLang="ko-KR" sz="1200" dirty="0"/>
              <a:t>, </a:t>
            </a:r>
            <a:r>
              <a:rPr lang="ko-KR" altLang="en-US" sz="1200" dirty="0"/>
              <a:t>보유포인트</a:t>
            </a:r>
            <a:r>
              <a:rPr lang="en-US" altLang="ko-KR" sz="1200" dirty="0"/>
              <a:t>, </a:t>
            </a:r>
            <a:r>
              <a:rPr lang="ko-KR" altLang="en-US" sz="1200" dirty="0"/>
              <a:t>등급</a:t>
            </a:r>
            <a:r>
              <a:rPr lang="en-US" altLang="ko-KR" sz="1200" dirty="0"/>
              <a:t>, </a:t>
            </a:r>
            <a:r>
              <a:rPr lang="ko-KR" altLang="en-US" sz="1200" dirty="0"/>
              <a:t>마케팅수신동의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8423747-E99E-C67E-4AE6-1E3A92448FBD}"/>
              </a:ext>
            </a:extLst>
          </p:cNvPr>
          <p:cNvCxnSpPr>
            <a:stCxn id="15" idx="0"/>
            <a:endCxn id="9" idx="1"/>
          </p:cNvCxnSpPr>
          <p:nvPr/>
        </p:nvCxnSpPr>
        <p:spPr>
          <a:xfrm rot="5400000" flipH="1" flipV="1">
            <a:off x="2839543" y="-2004373"/>
            <a:ext cx="401327" cy="587259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54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45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HH ONTACTKOREA</dc:creator>
  <cp:lastModifiedBy>HH ONTACTKOREA</cp:lastModifiedBy>
  <cp:revision>1</cp:revision>
  <dcterms:created xsi:type="dcterms:W3CDTF">2025-02-14T06:08:02Z</dcterms:created>
  <dcterms:modified xsi:type="dcterms:W3CDTF">2025-02-14T06:16:59Z</dcterms:modified>
</cp:coreProperties>
</file>