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308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B559A-FC98-FB07-C9EA-B2861CA17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C64A1-956D-067A-833B-66B435EF6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887E6-E818-3594-EB42-C82FE78A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9775-FB2D-4F7C-ACB5-0C76003B6212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8E0B7-9386-660C-6433-53098875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E9280C-F120-D249-B398-D3D90DED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BD98-99FF-4592-A0EC-33D50AC19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59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061DD-C69F-EE74-FD40-01663FAD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830C4B-8C29-7B0F-3E25-4B243980A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73919-28CE-502F-3897-9BF0EFE8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9775-FB2D-4F7C-ACB5-0C76003B6212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EA6B0-01C1-8302-F112-25E863E1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51AE8-FA48-C22C-3686-C35BE859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BD98-99FF-4592-A0EC-33D50AC19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37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5609A5-00CD-4647-7BD3-8CB1F55FC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E0C4A8-F288-6F3C-F290-F56B9C771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7CB7D-6E8A-8304-3772-A7C0C230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9775-FB2D-4F7C-ACB5-0C76003B6212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9ACE6-22FE-A68D-0C1D-53BA9297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4D7BF-A63B-E0BF-A179-4AF9682F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BD98-99FF-4592-A0EC-33D50AC19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9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0A61B-BF21-3BFC-5D72-783D5D17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45F51-4CAC-27FC-4AA9-D06F3BFAE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50DDB-DF9D-E727-584C-BC452116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9775-FB2D-4F7C-ACB5-0C76003B6212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8BFEB-91C7-F8F5-D42C-F50FBFF3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71666E-E25D-77AC-C62A-287F23A4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BD98-99FF-4592-A0EC-33D50AC19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9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72C91-0B6F-19A0-EFF4-07464C79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04630F-1083-F277-5143-259AED685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AB396B-7BAA-957A-FF3A-32550348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9775-FB2D-4F7C-ACB5-0C76003B6212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6694F-0F7C-FD86-7D5A-DFEDFDF13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ECF79-3135-BA97-D85D-46C261EE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BD98-99FF-4592-A0EC-33D50AC19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82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5451D-A4E2-C108-B9AC-65B3DB67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B5083-F15D-4BA3-45C7-9089513B9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2DF4B-D374-56DF-7EB1-D2042A7F2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A4A703-A0D1-90DF-B2DA-8A442551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9775-FB2D-4F7C-ACB5-0C76003B6212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ECADD1-EC11-C9B4-91FF-A3B0BE20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33B7CE-2ECC-EE38-AAFB-6DB16CA3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BD98-99FF-4592-A0EC-33D50AC19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78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A51BA-DFF3-5AC1-3FA1-994BBEDA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05B26D-D17F-77BE-B5DD-E6E663A7A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ACF336-0667-7930-73E1-00EBD4F41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B30912-D804-0E75-953B-D00A7C048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452B89-A3E2-3374-6FDB-155CF4EB0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A28CF7-8BFB-DEE8-3B71-34B796AE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9775-FB2D-4F7C-ACB5-0C76003B6212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D4503F-714C-5076-D673-1618B1E6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C4CB7D-85FA-99FA-35D5-A2AD4C79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BD98-99FF-4592-A0EC-33D50AC19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0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D87F3-0648-08DF-2C9F-3DAE9C21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708201-18B4-830A-FEB0-E224CA29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9775-FB2D-4F7C-ACB5-0C76003B6212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B96939-7C43-0177-CAAD-155F8952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E6E9FA-D80D-7921-909E-41B9EC08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BD98-99FF-4592-A0EC-33D50AC19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66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E3E734-F3B6-67F9-710B-102E6FA1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9775-FB2D-4F7C-ACB5-0C76003B6212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D3C88D-BE2D-461C-6CA5-970C2B7D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D9BBF2-1EA8-A446-5FBF-B25205BD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BD98-99FF-4592-A0EC-33D50AC19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7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23338-1EF7-47E2-00CD-9F7AE9145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8F20D-02EE-4116-669E-8C39060D2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E787D6-2D11-57EE-5B55-1DFC08C84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B400C-BBFC-7FD2-3B18-18FC34F2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9775-FB2D-4F7C-ACB5-0C76003B6212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408C9F-5698-4A88-F36C-1055C1C1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907657-8D43-E337-1073-DA4EF9DD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BD98-99FF-4592-A0EC-33D50AC19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4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A5C6E-E6B3-6C4B-CEF7-178C3568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A4079A-6B40-9E76-CEC1-74B5F6CF2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6EF67E-2D27-F279-2895-D6DC6B6ED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39050-00CB-518D-FC6F-40B8AFE60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9775-FB2D-4F7C-ACB5-0C76003B6212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8BE08D-E4B8-0205-84F7-8DB5C68C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1C2469-ACD7-D740-AD04-76574494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BD98-99FF-4592-A0EC-33D50AC19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2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FA8213-CD01-A3AA-DF70-C66EF201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CFD1EE-325E-C083-02EA-014A743C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97F20-2D9D-434D-07A5-758661F0F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69775-FB2D-4F7C-ACB5-0C76003B6212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B67E9E-AB64-B765-F1D3-FC26BE20C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6CE41-9A11-BAAA-F60C-56776D077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E8BD98-99FF-4592-A0EC-33D50AC19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08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0632CE-6FA7-A0DB-FE8C-49AF77E47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1941"/>
            <a:ext cx="12192000" cy="1982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E3F2E8-404A-C4AC-FAD6-4674C9E2B273}"/>
              </a:ext>
            </a:extLst>
          </p:cNvPr>
          <p:cNvSpPr txBox="1"/>
          <p:nvPr/>
        </p:nvSpPr>
        <p:spPr>
          <a:xfrm>
            <a:off x="301336" y="3844636"/>
            <a:ext cx="70423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스페이스코드 검색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여러 개의 정렬 방식을 </a:t>
            </a:r>
            <a:r>
              <a:rPr lang="ko-KR" altLang="en-US" sz="1400" dirty="0" err="1"/>
              <a:t>가질수있을까</a:t>
            </a:r>
            <a:r>
              <a:rPr lang="en-US" altLang="ko-KR" sz="1400" dirty="0"/>
              <a:t>? </a:t>
            </a:r>
            <a:r>
              <a:rPr lang="ko-KR" altLang="en-US" sz="1400" dirty="0"/>
              <a:t>가능하다면 </a:t>
            </a:r>
            <a:r>
              <a:rPr lang="ko-KR" altLang="en-US" sz="1400" dirty="0" err="1"/>
              <a:t>별점</a:t>
            </a:r>
            <a:r>
              <a:rPr lang="en-US" altLang="ko-KR" sz="1400" dirty="0"/>
              <a:t>, </a:t>
            </a:r>
            <a:r>
              <a:rPr lang="ko-KR" altLang="en-US" sz="1400" dirty="0"/>
              <a:t>조회수</a:t>
            </a:r>
            <a:r>
              <a:rPr lang="en-US" altLang="ko-KR" sz="1400" dirty="0"/>
              <a:t>, </a:t>
            </a:r>
            <a:r>
              <a:rPr lang="ko-KR" altLang="en-US" sz="1400" dirty="0"/>
              <a:t>작성일</a:t>
            </a:r>
            <a:r>
              <a:rPr lang="en-US" altLang="ko-KR" sz="1400" dirty="0"/>
              <a:t>, </a:t>
            </a:r>
            <a:r>
              <a:rPr lang="ko-KR" altLang="en-US" sz="1400" dirty="0"/>
              <a:t>공개여부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해당 리뷰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리뷰 상세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모달</a:t>
            </a:r>
            <a:r>
              <a:rPr lang="en-US" altLang="ko-KR" sz="1400" dirty="0"/>
              <a:t> </a:t>
            </a:r>
            <a:r>
              <a:rPr lang="ko-KR" altLang="en-US" sz="1400" dirty="0"/>
              <a:t>또는 페이지</a:t>
            </a:r>
            <a:r>
              <a:rPr lang="en-US" altLang="ko-KR" sz="1400" dirty="0"/>
              <a:t>) </a:t>
            </a:r>
            <a:r>
              <a:rPr lang="ko-KR" altLang="en-US" sz="1400" dirty="0"/>
              <a:t>공개</a:t>
            </a:r>
            <a:r>
              <a:rPr lang="en-US" altLang="ko-KR" sz="1400" dirty="0"/>
              <a:t>, </a:t>
            </a:r>
            <a:r>
              <a:rPr lang="ko-KR" altLang="en-US" sz="1400" dirty="0"/>
              <a:t>비공개 버튼</a:t>
            </a:r>
          </a:p>
        </p:txBody>
      </p:sp>
    </p:spTree>
    <p:extLst>
      <p:ext uri="{BB962C8B-B14F-4D97-AF65-F5344CB8AC3E}">
        <p14:creationId xmlns:p14="http://schemas.microsoft.com/office/powerpoint/2010/main" val="8255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HH ONTACTKOREA</dc:creator>
  <cp:lastModifiedBy>HH ONTACTKOREA</cp:lastModifiedBy>
  <cp:revision>1</cp:revision>
  <dcterms:created xsi:type="dcterms:W3CDTF">2025-02-14T06:17:38Z</dcterms:created>
  <dcterms:modified xsi:type="dcterms:W3CDTF">2025-02-14T06:23:28Z</dcterms:modified>
</cp:coreProperties>
</file>