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F15C7-2451-D9C8-3FF6-413DF836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DFE85E-D66F-00F4-B05E-FF215D18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0264A-257D-05AC-D6F8-94A672E6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CB55A-C1A4-F214-4244-918E3E76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5C652-0DDF-A463-3DAD-D29215A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7160-DB0B-CE1C-04AF-D0C8C2A9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F522-3122-361D-B3F2-9A0CACF9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5BDB6-122F-5333-1819-7A311A8E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BFA0A-9A02-E533-F570-1EEBBFC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D28E3-ECDD-701F-4F86-32E0E288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D134C8-C7D8-5ED2-AF43-67F1C7D75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7F37-602D-E9F9-D779-A41BDB5B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13BF7-3704-8A9B-A6A0-CC81FE07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53ECD-ED0C-E347-E4AA-38195445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96DC-6EBC-0DEA-4C54-BC43D915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0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68788-BAA9-B900-E48A-E4F2CA3F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21BA2-8E75-D1B2-62E2-2FD9953D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6F83B-C9E2-F96E-E3E6-C7C40421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2624C-57E3-3B02-F326-22CBB4B2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ED26C-1E20-55C6-8994-7C5A1C3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6AB67-D3D0-29EF-7CB6-FF9C4256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7A4DE-46A7-FC82-148F-140E20D0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E2EB3-ACFB-5E3B-B974-95BD9542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B9B72-D2B6-AE32-BBCA-CCAEDC34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85E5E-C787-145C-9D87-B3129B6C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FC56-9E9B-9C65-16DD-59F5036B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DA604-CAEF-19F4-5DFF-84B1F61E3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B1865-9D36-8A48-8144-6ADB3250D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3D54B-FA8A-D5FC-9D59-41CA2D36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ACC91-DF86-E289-757B-618B4EFD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6DF19-FAC4-27C7-5F8F-940E89C5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0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EE7E-5C0C-E984-4238-FF926D3F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2192D-3567-3AB5-1490-7D703155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E476D-693A-A0AD-3F80-291AF7C96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B65D9-B96A-D20B-F672-04B1DCAF2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E1BB37-0DFD-F3EE-3001-5D284324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78734-A200-2ABE-8C4F-4C7EC743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3F6B70-D9D5-16E1-38D6-5CF8A248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94DB95-3280-E927-65BA-10F0D1B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530AD-CF3B-9460-0B0B-A5530B02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E2FED-3D1F-5350-CEAF-E129AA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2C2F7-AB9D-A1BB-5520-214650D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5FADF-6E70-B20B-C314-2829BFAC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6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A1BD6-3D50-E28C-0A5D-4E13A9DE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10AB0-6503-767C-9A98-8228AEE6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BF896-D5FA-8A87-B5EF-8CA467CB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6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5C6E-80EE-2BF0-DFDD-28A82168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3D820-0DB3-5A36-E023-6ECC4D75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57967-106D-A6E3-CA3C-547517312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5237A-472C-A7DF-D3D7-6F374DC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59D8F-785F-2F61-FAB8-FE8B4896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BECD8-816C-BAFE-A463-D4202861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0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5A057-3A3C-F575-A003-3993F19C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1F9CB-2D8D-386F-C410-0E0D89957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C4C9C-E827-7A30-BA08-3D4627081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E84D7-C6A9-1356-F07A-B8D5CBF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75AD4-2B52-8CD2-AE4B-A928E56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C9898-4DCF-A494-2023-B369D97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AF462-73D3-541C-D25A-B94015EF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C9521-E134-DF38-F4BB-6592B8E9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9D0F-93C9-4BD1-6A28-5C7F0E9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F1EFF-A532-4DD6-A862-59C67F9A8B99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356C1-47D6-050F-E35F-BE4C0F4FA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BA7AE-D53D-FF42-319B-B3F05FBE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20BE3-A287-4943-99F4-67543D880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1041E5-451C-92A5-D753-2976137B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793"/>
            <a:ext cx="12192000" cy="4484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55CFF-A9DB-4C91-07E2-2C6B5270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27" y="3179466"/>
            <a:ext cx="2703368" cy="24917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C08E61-0881-6738-3717-6EE1A77C855E}"/>
              </a:ext>
            </a:extLst>
          </p:cNvPr>
          <p:cNvSpPr/>
          <p:nvPr/>
        </p:nvSpPr>
        <p:spPr>
          <a:xfrm>
            <a:off x="83127" y="1186793"/>
            <a:ext cx="2919846" cy="1171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F71CE2-0A92-2249-A4E1-7483D7C78236}"/>
              </a:ext>
            </a:extLst>
          </p:cNvPr>
          <p:cNvSpPr/>
          <p:nvPr/>
        </p:nvSpPr>
        <p:spPr>
          <a:xfrm>
            <a:off x="83127" y="2930235"/>
            <a:ext cx="2919846" cy="249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8107C-98FA-4AB1-1D11-AE6564F3554C}"/>
              </a:ext>
            </a:extLst>
          </p:cNvPr>
          <p:cNvSpPr/>
          <p:nvPr/>
        </p:nvSpPr>
        <p:spPr>
          <a:xfrm>
            <a:off x="3252355" y="1662545"/>
            <a:ext cx="2213263" cy="332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763044-E8B7-F0ED-E40E-61E1E8AEA2D7}"/>
              </a:ext>
            </a:extLst>
          </p:cNvPr>
          <p:cNvSpPr/>
          <p:nvPr/>
        </p:nvSpPr>
        <p:spPr>
          <a:xfrm>
            <a:off x="3148445" y="1186793"/>
            <a:ext cx="8960428" cy="1899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24E284-6039-F3BA-213F-73BC604F9153}"/>
              </a:ext>
            </a:extLst>
          </p:cNvPr>
          <p:cNvSpPr/>
          <p:nvPr/>
        </p:nvSpPr>
        <p:spPr>
          <a:xfrm>
            <a:off x="0" y="1082883"/>
            <a:ext cx="207820" cy="2078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1EF89D-A7FF-31EA-5E6F-757D08100AFB}"/>
              </a:ext>
            </a:extLst>
          </p:cNvPr>
          <p:cNvSpPr/>
          <p:nvPr/>
        </p:nvSpPr>
        <p:spPr>
          <a:xfrm>
            <a:off x="2" y="2826325"/>
            <a:ext cx="207820" cy="2078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4C0A34-5924-09C6-DB98-A70D11FA21D0}"/>
              </a:ext>
            </a:extLst>
          </p:cNvPr>
          <p:cNvSpPr/>
          <p:nvPr/>
        </p:nvSpPr>
        <p:spPr>
          <a:xfrm>
            <a:off x="3065318" y="1062100"/>
            <a:ext cx="207820" cy="2078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7CB4EC-4D0C-32BC-954C-E5992DF21932}"/>
              </a:ext>
            </a:extLst>
          </p:cNvPr>
          <p:cNvSpPr/>
          <p:nvPr/>
        </p:nvSpPr>
        <p:spPr>
          <a:xfrm>
            <a:off x="3169228" y="1532581"/>
            <a:ext cx="207820" cy="2078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1C710-8946-B0C6-C918-053DEE9B96FE}"/>
              </a:ext>
            </a:extLst>
          </p:cNvPr>
          <p:cNvSpPr txBox="1"/>
          <p:nvPr/>
        </p:nvSpPr>
        <p:spPr>
          <a:xfrm>
            <a:off x="706582" y="5149569"/>
            <a:ext cx="4831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모든 수정버튼 </a:t>
            </a:r>
            <a:r>
              <a:rPr lang="ko-KR" altLang="en-US" sz="1200" dirty="0" err="1"/>
              <a:t>토글로</a:t>
            </a:r>
            <a:r>
              <a:rPr lang="ko-KR" altLang="en-US" sz="1200" dirty="0"/>
              <a:t> 작동</a:t>
            </a:r>
            <a:br>
              <a:rPr lang="en-US" altLang="ko-KR" sz="1200" dirty="0"/>
            </a:br>
            <a:r>
              <a:rPr lang="ko-KR" altLang="en-US" sz="1200" dirty="0"/>
              <a:t>수정버튼 클릭 버튼 텍스트 수정완료로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인풋박스 입력가능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각 </a:t>
            </a:r>
            <a:r>
              <a:rPr lang="ko-KR" altLang="en-US" sz="1200" dirty="0" err="1"/>
              <a:t>배송사</a:t>
            </a:r>
            <a:r>
              <a:rPr lang="ko-KR" altLang="en-US" sz="1200" dirty="0"/>
              <a:t> 마진 설정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현재까지 관리자가 수정했던 내역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노출수량필터추가</a:t>
            </a:r>
            <a:r>
              <a:rPr lang="ko-KR" altLang="en-US" sz="1200" dirty="0"/>
              <a:t> 기본값 </a:t>
            </a:r>
            <a:r>
              <a:rPr lang="en-US" altLang="ko-KR" sz="1200" dirty="0"/>
              <a:t>10)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필터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E69AA7-BE40-6F9B-5CB0-6565CE031037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5465618" y="1828800"/>
            <a:ext cx="3761509" cy="2596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1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2025-02-14T05:56:59Z</dcterms:created>
  <dcterms:modified xsi:type="dcterms:W3CDTF">2025-02-14T06:01:59Z</dcterms:modified>
</cp:coreProperties>
</file>