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5ECC-3539-A53C-B4DE-4FBC5CA9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47A71-2142-2B5F-B8C9-745E5F1D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54195-F4CA-B39B-651F-83433BED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A052E-B6FA-4F3D-B95D-18372EE1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E23FD-8A5C-A9BA-9A5D-56352AD1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3F86D-14CC-97F9-4EE4-2713A323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33331-F155-681D-90C3-0507D28F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56649-668D-27A9-2EC6-12CDEA8A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BD8B9-E451-2AF0-CFA2-C3F8E54F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00030-1F8B-ED0D-621B-2DD77A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1F23AC-51A0-181B-0943-CDC755AB0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B46EA-8D44-CDE6-A1BC-75291F87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359A5-FF3F-0D98-5845-9E96DFDB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AE7B3-4B9F-2068-2E85-75B0449D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BA710-2B4E-8065-C209-C739A56F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1F99-D7B9-2BCE-D14F-9875E3AF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5F2DB-CBF3-FC21-4FD9-72186DC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49B34-41C3-7B51-C447-4C1F7C81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0BB43-377D-09F8-609E-35ECA1B1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509DA-D04A-9FB3-9CB4-9ED670F2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EF16-33C9-CBD0-8A84-4C1C8D14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0674-9D7D-C663-A89E-0454979B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0C061-E188-F83D-ED72-C09C0052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8B313-EA64-7A6B-9F1F-44FF5C60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59D47-E8BA-E5C3-9AD7-5471DA6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2A5B3-F584-F741-7666-A0AEF271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BC532-6F56-6606-B054-20A1C8904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1FE07-9E0C-2ED5-F549-B2CB2639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0F9C2-93CE-10C4-5864-D0488219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0DF5B-2EDC-9732-A019-1AFC95AA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9BA52-6897-7D8B-83FF-69C397CD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2796-572A-BC57-87FC-27F2CBD6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E6B19-8E17-DDA9-B460-653A5402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AA8C0-0653-9B94-493B-04A8CC25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DAF4A-F2CB-C290-2046-B2E83D21D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3ED51B-5B96-9F2C-AF77-48FC0AED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A9A5F6-B2DD-54E7-2946-FEAFD19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B8C6C-D810-699E-24B9-54B58933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23535-1DB8-4EEF-E5FD-6D6AB99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5079-B71E-990B-3EBF-BE8006A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40584E-B17A-AC4D-C5E5-26CA77FB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AE6BB5-01E4-3E1D-F574-3850D235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816CE-D978-E5CE-8216-8FB29B37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DEE95F-549F-C1C1-C4AC-9A27B0B4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3E8C0-59B1-5549-740A-DF0F0F10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FE34D-B7B2-28F9-7ECE-0496A57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B3997-74A6-02B3-B99C-6375CB2A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DDAD8-2102-700C-B26B-51600717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0F827-6021-CAC5-3675-706EF015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10151-E6A5-0634-9889-9CC75C4F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FC2C3-246B-AE78-7770-FC1C6CF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3872A-C220-7D78-7267-B5A8E587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3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0C13-1174-F122-83EF-4E1FEAA0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51CC3-5267-A588-D927-22BB5A65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7D5DB-CA44-9019-18BD-25C41C7C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0170C-EFE3-BA10-19F3-560763C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7ACDF-F784-50FF-7601-6671F32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AC1D3-D603-165F-D43D-32010D09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BDB70-7540-C758-F54D-A1FFB1B5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A3B94-C0A8-A18C-F6EE-251AB550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50293-39FE-7111-837B-6E8581478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B05D7-C515-4798-BE65-B5DA734CF19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15B68-9CE6-11A3-B994-1DBEE78B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6C6C5-2750-6A48-13D1-2607454B4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2492A-5AE9-45C7-BD5D-2795AD8F6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EB40C-9458-4D05-38AC-8D8FF887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8" y="1205345"/>
            <a:ext cx="10041082" cy="1900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E31E5F-DC1B-0E93-C5BA-AE563287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45" y="3105417"/>
            <a:ext cx="9957954" cy="18614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78A426-7147-3CA0-2768-204E1CC9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044" y="4966859"/>
            <a:ext cx="9957956" cy="18050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17AFE-73BF-47D0-6A03-736868DFE95D}"/>
              </a:ext>
            </a:extLst>
          </p:cNvPr>
          <p:cNvSpPr/>
          <p:nvPr/>
        </p:nvSpPr>
        <p:spPr>
          <a:xfrm>
            <a:off x="2254826" y="1340427"/>
            <a:ext cx="2275611" cy="42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7C14DB-BF6B-42F4-A406-ED0D1BB42944}"/>
              </a:ext>
            </a:extLst>
          </p:cNvPr>
          <p:cNvSpPr/>
          <p:nvPr/>
        </p:nvSpPr>
        <p:spPr>
          <a:xfrm>
            <a:off x="11128663" y="2410691"/>
            <a:ext cx="557646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903523-1FC8-F809-8009-499A3F1EA4DD}"/>
              </a:ext>
            </a:extLst>
          </p:cNvPr>
          <p:cNvSpPr/>
          <p:nvPr/>
        </p:nvSpPr>
        <p:spPr>
          <a:xfrm>
            <a:off x="10993581" y="2275608"/>
            <a:ext cx="270164" cy="27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3CB086-C16C-FADE-6441-5A20A2C1D37E}"/>
              </a:ext>
            </a:extLst>
          </p:cNvPr>
          <p:cNvSpPr/>
          <p:nvPr/>
        </p:nvSpPr>
        <p:spPr>
          <a:xfrm>
            <a:off x="2098962" y="1205345"/>
            <a:ext cx="270164" cy="27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C144D-73B6-F33F-515A-F3B0D996BD87}"/>
              </a:ext>
            </a:extLst>
          </p:cNvPr>
          <p:cNvSpPr txBox="1"/>
          <p:nvPr/>
        </p:nvSpPr>
        <p:spPr>
          <a:xfrm>
            <a:off x="135082" y="244353"/>
            <a:ext cx="4576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관리자 아이디 관리 상태 정상</a:t>
            </a:r>
            <a:r>
              <a:rPr lang="en-US" altLang="ko-KR" sz="1400" dirty="0"/>
              <a:t>, </a:t>
            </a:r>
            <a:r>
              <a:rPr lang="ko-KR" altLang="en-US" sz="1400" dirty="0"/>
              <a:t>이용중지</a:t>
            </a:r>
            <a:r>
              <a:rPr lang="en-US" altLang="ko-KR" sz="1400" dirty="0"/>
              <a:t>, </a:t>
            </a:r>
            <a:r>
              <a:rPr lang="ko-KR" altLang="en-US" sz="1400" dirty="0"/>
              <a:t>가입대기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각 상태 드롭다운 버튼 통해서 상태변경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로그인은 정상이용자만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844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2025-02-14T05:52:59Z</dcterms:created>
  <dcterms:modified xsi:type="dcterms:W3CDTF">2025-02-14T05:56:48Z</dcterms:modified>
</cp:coreProperties>
</file>