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88" r:id="rId4"/>
    <p:sldId id="298" r:id="rId5"/>
    <p:sldId id="300" r:id="rId6"/>
    <p:sldId id="297" r:id="rId7"/>
    <p:sldId id="301" r:id="rId8"/>
    <p:sldId id="2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35" autoAdjust="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hyebin4839@gmail.com" userId="e93d14edfc93f1df" providerId="LiveId" clId="{6749592C-EB3E-464F-BE89-0AC7E92DD098}"/>
    <pc:docChg chg="undo custSel addSld delSld modSld sldOrd">
      <pc:chgData name="kimhyebin4839@gmail.com" userId="e93d14edfc93f1df" providerId="LiveId" clId="{6749592C-EB3E-464F-BE89-0AC7E92DD098}" dt="2021-12-22T05:52:39.550" v="2584" actId="14100"/>
      <pc:docMkLst>
        <pc:docMk/>
      </pc:docMkLst>
      <pc:sldChg chg="modSp mod">
        <pc:chgData name="kimhyebin4839@gmail.com" userId="e93d14edfc93f1df" providerId="LiveId" clId="{6749592C-EB3E-464F-BE89-0AC7E92DD098}" dt="2021-12-21T05:28:32.301" v="195" actId="20577"/>
        <pc:sldMkLst>
          <pc:docMk/>
          <pc:sldMk cId="3623498130" sldId="256"/>
        </pc:sldMkLst>
        <pc:spChg chg="mod">
          <ac:chgData name="kimhyebin4839@gmail.com" userId="e93d14edfc93f1df" providerId="LiveId" clId="{6749592C-EB3E-464F-BE89-0AC7E92DD098}" dt="2021-12-21T05:28:32.301" v="195" actId="20577"/>
          <ac:spMkLst>
            <pc:docMk/>
            <pc:sldMk cId="3623498130" sldId="256"/>
            <ac:spMk id="10" creationId="{00000000-0000-0000-0000-000000000000}"/>
          </ac:spMkLst>
        </pc:spChg>
      </pc:sldChg>
      <pc:sldChg chg="modSp mod">
        <pc:chgData name="kimhyebin4839@gmail.com" userId="e93d14edfc93f1df" providerId="LiveId" clId="{6749592C-EB3E-464F-BE89-0AC7E92DD098}" dt="2021-12-21T08:46:08.943" v="2509"/>
        <pc:sldMkLst>
          <pc:docMk/>
          <pc:sldMk cId="3854731537" sldId="257"/>
        </pc:sldMkLst>
        <pc:spChg chg="mod">
          <ac:chgData name="kimhyebin4839@gmail.com" userId="e93d14edfc93f1df" providerId="LiveId" clId="{6749592C-EB3E-464F-BE89-0AC7E92DD098}" dt="2021-12-21T08:45:55.631" v="2485"/>
          <ac:spMkLst>
            <pc:docMk/>
            <pc:sldMk cId="3854731537" sldId="257"/>
            <ac:spMk id="18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46:08.943" v="2509"/>
          <ac:spMkLst>
            <pc:docMk/>
            <pc:sldMk cId="3854731537" sldId="257"/>
            <ac:spMk id="19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6:41:30.616" v="1524" actId="20577"/>
          <ac:spMkLst>
            <pc:docMk/>
            <pc:sldMk cId="3854731537" sldId="257"/>
            <ac:spMk id="25" creationId="{00000000-0000-0000-0000-000000000000}"/>
          </ac:spMkLst>
        </pc:spChg>
      </pc:sldChg>
      <pc:sldChg chg="addSp delSp modSp mod">
        <pc:chgData name="kimhyebin4839@gmail.com" userId="e93d14edfc93f1df" providerId="LiveId" clId="{6749592C-EB3E-464F-BE89-0AC7E92DD098}" dt="2021-12-21T08:46:38.407" v="2517" actId="20577"/>
        <pc:sldMkLst>
          <pc:docMk/>
          <pc:sldMk cId="478192745" sldId="288"/>
        </pc:sldMkLst>
        <pc:spChg chg="mod">
          <ac:chgData name="kimhyebin4839@gmail.com" userId="e93d14edfc93f1df" providerId="LiveId" clId="{6749592C-EB3E-464F-BE89-0AC7E92DD098}" dt="2021-12-21T08:05:35.755" v="2143" actId="14100"/>
          <ac:spMkLst>
            <pc:docMk/>
            <pc:sldMk cId="478192745" sldId="288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8:09:15.066" v="2167" actId="14100"/>
          <ac:spMkLst>
            <pc:docMk/>
            <pc:sldMk cId="478192745" sldId="288"/>
            <ac:spMk id="9" creationId="{DBAEEFA5-D4B0-4E12-8392-8C27A6741ABF}"/>
          </ac:spMkLst>
        </pc:spChg>
        <pc:spChg chg="add mod">
          <ac:chgData name="kimhyebin4839@gmail.com" userId="e93d14edfc93f1df" providerId="LiveId" clId="{6749592C-EB3E-464F-BE89-0AC7E92DD098}" dt="2021-12-21T08:46:38.407" v="2517" actId="20577"/>
          <ac:spMkLst>
            <pc:docMk/>
            <pc:sldMk cId="478192745" sldId="288"/>
            <ac:spMk id="10" creationId="{3CA449A8-F58E-4C1D-80C3-CD8937A7016D}"/>
          </ac:spMkLst>
        </pc:spChg>
        <pc:picChg chg="del">
          <ac:chgData name="kimhyebin4839@gmail.com" userId="e93d14edfc93f1df" providerId="LiveId" clId="{6749592C-EB3E-464F-BE89-0AC7E92DD098}" dt="2021-12-21T05:31:43.422" v="199" actId="21"/>
          <ac:picMkLst>
            <pc:docMk/>
            <pc:sldMk cId="478192745" sldId="288"/>
            <ac:picMk id="7" creationId="{356ADAAB-725F-47DF-AEF4-4DE3E0764D71}"/>
          </ac:picMkLst>
        </pc:picChg>
        <pc:picChg chg="add mod">
          <ac:chgData name="kimhyebin4839@gmail.com" userId="e93d14edfc93f1df" providerId="LiveId" clId="{6749592C-EB3E-464F-BE89-0AC7E92DD098}" dt="2021-12-21T08:09:19.992" v="2168" actId="1076"/>
          <ac:picMkLst>
            <pc:docMk/>
            <pc:sldMk cId="478192745" sldId="288"/>
            <ac:picMk id="8" creationId="{9CB6B980-D27F-4770-8B35-FEA382FC7E78}"/>
          </ac:picMkLst>
        </pc:picChg>
      </pc:sldChg>
      <pc:sldChg chg="del">
        <pc:chgData name="kimhyebin4839@gmail.com" userId="e93d14edfc93f1df" providerId="LiveId" clId="{6749592C-EB3E-464F-BE89-0AC7E92DD098}" dt="2021-12-21T05:28:53.274" v="196" actId="2696"/>
        <pc:sldMkLst>
          <pc:docMk/>
          <pc:sldMk cId="1193003541" sldId="288"/>
        </pc:sldMkLst>
      </pc:sldChg>
      <pc:sldChg chg="del">
        <pc:chgData name="kimhyebin4839@gmail.com" userId="e93d14edfc93f1df" providerId="LiveId" clId="{6749592C-EB3E-464F-BE89-0AC7E92DD098}" dt="2021-12-21T04:39:11.458" v="88" actId="2696"/>
        <pc:sldMkLst>
          <pc:docMk/>
          <pc:sldMk cId="3838224751" sldId="292"/>
        </pc:sldMkLst>
      </pc:sldChg>
      <pc:sldChg chg="addSp delSp modSp mod">
        <pc:chgData name="kimhyebin4839@gmail.com" userId="e93d14edfc93f1df" providerId="LiveId" clId="{6749592C-EB3E-464F-BE89-0AC7E92DD098}" dt="2021-12-22T05:52:39.550" v="2584" actId="14100"/>
        <pc:sldMkLst>
          <pc:docMk/>
          <pc:sldMk cId="328151702" sldId="297"/>
        </pc:sldMkLst>
        <pc:spChg chg="mod">
          <ac:chgData name="kimhyebin4839@gmail.com" userId="e93d14edfc93f1df" providerId="LiveId" clId="{6749592C-EB3E-464F-BE89-0AC7E92DD098}" dt="2021-12-21T08:05:06.875" v="2139" actId="20577"/>
          <ac:spMkLst>
            <pc:docMk/>
            <pc:sldMk cId="328151702" sldId="297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8:17.800" v="2160" actId="20577"/>
          <ac:spMkLst>
            <pc:docMk/>
            <pc:sldMk cId="328151702" sldId="297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32:20.668" v="2457" actId="20577"/>
          <ac:spMkLst>
            <pc:docMk/>
            <pc:sldMk cId="328151702" sldId="297"/>
            <ac:spMk id="11" creationId="{2620B290-07D6-47D4-A87D-44FA094A16CB}"/>
          </ac:spMkLst>
        </pc:spChg>
        <pc:grpChg chg="mod">
          <ac:chgData name="kimhyebin4839@gmail.com" userId="e93d14edfc93f1df" providerId="LiveId" clId="{6749592C-EB3E-464F-BE89-0AC7E92DD098}" dt="2021-12-21T08:29:50.794" v="2426" actId="1076"/>
          <ac:grpSpMkLst>
            <pc:docMk/>
            <pc:sldMk cId="328151702" sldId="297"/>
            <ac:grpSpMk id="10" creationId="{4BCE030F-BC13-4AE7-AE23-E612F9E97324}"/>
          </ac:grpSpMkLst>
        </pc:grpChg>
        <pc:picChg chg="add mod">
          <ac:chgData name="kimhyebin4839@gmail.com" userId="e93d14edfc93f1df" providerId="LiveId" clId="{6749592C-EB3E-464F-BE89-0AC7E92DD098}" dt="2021-12-21T08:29:58.354" v="2427" actId="1076"/>
          <ac:picMkLst>
            <pc:docMk/>
            <pc:sldMk cId="328151702" sldId="297"/>
            <ac:picMk id="7" creationId="{CA6F9860-15C8-4233-8D03-5D9168AE798F}"/>
          </ac:picMkLst>
        </pc:picChg>
        <pc:picChg chg="add del mod">
          <ac:chgData name="kimhyebin4839@gmail.com" userId="e93d14edfc93f1df" providerId="LiveId" clId="{6749592C-EB3E-464F-BE89-0AC7E92DD098}" dt="2021-12-22T05:52:15.291" v="2580" actId="21"/>
          <ac:picMkLst>
            <pc:docMk/>
            <pc:sldMk cId="328151702" sldId="297"/>
            <ac:picMk id="8" creationId="{D0DFDA5A-FC1E-4A8A-8C55-F28746D5355A}"/>
          </ac:picMkLst>
        </pc:picChg>
        <pc:picChg chg="del">
          <ac:chgData name="kimhyebin4839@gmail.com" userId="e93d14edfc93f1df" providerId="LiveId" clId="{6749592C-EB3E-464F-BE89-0AC7E92DD098}" dt="2021-12-21T04:35:59.154" v="74" actId="21"/>
          <ac:picMkLst>
            <pc:docMk/>
            <pc:sldMk cId="328151702" sldId="297"/>
            <ac:picMk id="9" creationId="{D7B85E2A-CE15-42E0-80E9-7ACFA7D6DACA}"/>
          </ac:picMkLst>
        </pc:picChg>
        <pc:picChg chg="add del mod">
          <ac:chgData name="kimhyebin4839@gmail.com" userId="e93d14edfc93f1df" providerId="LiveId" clId="{6749592C-EB3E-464F-BE89-0AC7E92DD098}" dt="2021-12-22T05:50:44.094" v="2577" actId="21"/>
          <ac:picMkLst>
            <pc:docMk/>
            <pc:sldMk cId="328151702" sldId="297"/>
            <ac:picMk id="13" creationId="{04B9D481-85AB-45B6-AB7E-65EB4DDBD736}"/>
          </ac:picMkLst>
        </pc:picChg>
        <pc:picChg chg="add mod">
          <ac:chgData name="kimhyebin4839@gmail.com" userId="e93d14edfc93f1df" providerId="LiveId" clId="{6749592C-EB3E-464F-BE89-0AC7E92DD098}" dt="2021-12-22T05:52:39.550" v="2584" actId="14100"/>
          <ac:picMkLst>
            <pc:docMk/>
            <pc:sldMk cId="328151702" sldId="297"/>
            <ac:picMk id="14" creationId="{A70B2207-8008-48E9-A832-343CB4816BF7}"/>
          </ac:picMkLst>
        </pc:picChg>
        <pc:picChg chg="del">
          <ac:chgData name="kimhyebin4839@gmail.com" userId="e93d14edfc93f1df" providerId="LiveId" clId="{6749592C-EB3E-464F-BE89-0AC7E92DD098}" dt="2021-12-21T04:36:02.806" v="75" actId="21"/>
          <ac:picMkLst>
            <pc:docMk/>
            <pc:sldMk cId="328151702" sldId="297"/>
            <ac:picMk id="18" creationId="{A70A735C-7098-48AE-AB11-FE5EF58BC3EB}"/>
          </ac:picMkLst>
        </pc:picChg>
        <pc:picChg chg="del">
          <ac:chgData name="kimhyebin4839@gmail.com" userId="e93d14edfc93f1df" providerId="LiveId" clId="{6749592C-EB3E-464F-BE89-0AC7E92DD098}" dt="2021-12-21T04:35:56.233" v="73" actId="21"/>
          <ac:picMkLst>
            <pc:docMk/>
            <pc:sldMk cId="328151702" sldId="297"/>
            <ac:picMk id="19" creationId="{4BF4893C-390E-4304-AD0B-D84D64EB98E4}"/>
          </ac:picMkLst>
        </pc:picChg>
      </pc:sldChg>
      <pc:sldChg chg="addSp delSp modSp add mod">
        <pc:chgData name="kimhyebin4839@gmail.com" userId="e93d14edfc93f1df" providerId="LiveId" clId="{6749592C-EB3E-464F-BE89-0AC7E92DD098}" dt="2021-12-21T08:46:56.736" v="2518" actId="20577"/>
        <pc:sldMkLst>
          <pc:docMk/>
          <pc:sldMk cId="2895090281" sldId="298"/>
        </pc:sldMkLst>
        <pc:spChg chg="mod">
          <ac:chgData name="kimhyebin4839@gmail.com" userId="e93d14edfc93f1df" providerId="LiveId" clId="{6749592C-EB3E-464F-BE89-0AC7E92DD098}" dt="2021-12-21T06:39:47.785" v="1394" actId="20577"/>
          <ac:spMkLst>
            <pc:docMk/>
            <pc:sldMk cId="2895090281" sldId="298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4:29:36.995" v="45"/>
          <ac:spMkLst>
            <pc:docMk/>
            <pc:sldMk cId="2895090281" sldId="298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8:19:09.769" v="2233" actId="1076"/>
          <ac:spMkLst>
            <pc:docMk/>
            <pc:sldMk cId="2895090281" sldId="298"/>
            <ac:spMk id="13" creationId="{C129EEFE-14B6-4442-BEB0-9E348E722DCD}"/>
          </ac:spMkLst>
        </pc:spChg>
        <pc:spChg chg="add mod">
          <ac:chgData name="kimhyebin4839@gmail.com" userId="e93d14edfc93f1df" providerId="LiveId" clId="{6749592C-EB3E-464F-BE89-0AC7E92DD098}" dt="2021-12-21T08:46:56.736" v="2518" actId="20577"/>
          <ac:spMkLst>
            <pc:docMk/>
            <pc:sldMk cId="2895090281" sldId="298"/>
            <ac:spMk id="14" creationId="{9490BD6A-C482-44EF-81C7-699F9B3B8577}"/>
          </ac:spMkLst>
        </pc:spChg>
        <pc:picChg chg="del">
          <ac:chgData name="kimhyebin4839@gmail.com" userId="e93d14edfc93f1df" providerId="LiveId" clId="{6749592C-EB3E-464F-BE89-0AC7E92DD098}" dt="2021-12-21T04:29:19.567" v="1" actId="21"/>
          <ac:picMkLst>
            <pc:docMk/>
            <pc:sldMk cId="2895090281" sldId="298"/>
            <ac:picMk id="7" creationId="{356ADAAB-725F-47DF-AEF4-4DE3E0764D71}"/>
          </ac:picMkLst>
        </pc:picChg>
        <pc:picChg chg="add mod modCrop">
          <ac:chgData name="kimhyebin4839@gmail.com" userId="e93d14edfc93f1df" providerId="LiveId" clId="{6749592C-EB3E-464F-BE89-0AC7E92DD098}" dt="2021-12-21T08:19:01.924" v="2232" actId="1076"/>
          <ac:picMkLst>
            <pc:docMk/>
            <pc:sldMk cId="2895090281" sldId="298"/>
            <ac:picMk id="8" creationId="{659B9219-2CCB-4684-BE6B-75EB8A371175}"/>
          </ac:picMkLst>
        </pc:picChg>
        <pc:picChg chg="add del mod modCrop">
          <ac:chgData name="kimhyebin4839@gmail.com" userId="e93d14edfc93f1df" providerId="LiveId" clId="{6749592C-EB3E-464F-BE89-0AC7E92DD098}" dt="2021-12-21T04:31:57.014" v="56" actId="21"/>
          <ac:picMkLst>
            <pc:docMk/>
            <pc:sldMk cId="2895090281" sldId="298"/>
            <ac:picMk id="10" creationId="{96D80C6C-D0C6-4E12-9C3E-CD723D6C6545}"/>
          </ac:picMkLst>
        </pc:picChg>
        <pc:picChg chg="add mod modCrop">
          <ac:chgData name="kimhyebin4839@gmail.com" userId="e93d14edfc93f1df" providerId="LiveId" clId="{6749592C-EB3E-464F-BE89-0AC7E92DD098}" dt="2021-12-21T06:17:46.305" v="560" actId="14100"/>
          <ac:picMkLst>
            <pc:docMk/>
            <pc:sldMk cId="2895090281" sldId="298"/>
            <ac:picMk id="12" creationId="{B6C6829E-8038-4409-A1C6-131070E176F6}"/>
          </ac:picMkLst>
        </pc:picChg>
      </pc:sldChg>
      <pc:sldChg chg="addSp delSp modSp add del mod">
        <pc:chgData name="kimhyebin4839@gmail.com" userId="e93d14edfc93f1df" providerId="LiveId" clId="{6749592C-EB3E-464F-BE89-0AC7E92DD098}" dt="2021-12-21T05:32:19.915" v="206" actId="2696"/>
        <pc:sldMkLst>
          <pc:docMk/>
          <pc:sldMk cId="623698588" sldId="299"/>
        </pc:sldMkLst>
        <pc:spChg chg="mod">
          <ac:chgData name="kimhyebin4839@gmail.com" userId="e93d14edfc93f1df" providerId="LiveId" clId="{6749592C-EB3E-464F-BE89-0AC7E92DD098}" dt="2021-12-21T05:31:50.700" v="201" actId="1076"/>
          <ac:spMkLst>
            <pc:docMk/>
            <pc:sldMk cId="623698588" sldId="299"/>
            <ac:spMk id="4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4:42:27.187" v="149" actId="20577"/>
          <ac:spMkLst>
            <pc:docMk/>
            <pc:sldMk cId="623698588" sldId="299"/>
            <ac:spMk id="6" creationId="{00000000-0000-0000-0000-000000000000}"/>
          </ac:spMkLst>
        </pc:spChg>
        <pc:spChg chg="add mod">
          <ac:chgData name="kimhyebin4839@gmail.com" userId="e93d14edfc93f1df" providerId="LiveId" clId="{6749592C-EB3E-464F-BE89-0AC7E92DD098}" dt="2021-12-21T04:35:24.671" v="70" actId="1076"/>
          <ac:spMkLst>
            <pc:docMk/>
            <pc:sldMk cId="623698588" sldId="299"/>
            <ac:spMk id="10" creationId="{CD0A0BA0-2575-42EA-A30C-EBBD79A6D318}"/>
          </ac:spMkLst>
        </pc:spChg>
        <pc:spChg chg="add mod">
          <ac:chgData name="kimhyebin4839@gmail.com" userId="e93d14edfc93f1df" providerId="LiveId" clId="{6749592C-EB3E-464F-BE89-0AC7E92DD098}" dt="2021-12-21T04:35:43.413" v="72" actId="1076"/>
          <ac:spMkLst>
            <pc:docMk/>
            <pc:sldMk cId="623698588" sldId="299"/>
            <ac:spMk id="11" creationId="{667212D5-90E0-48DE-BBA1-F5ADF28A3D6F}"/>
          </ac:spMkLst>
        </pc:spChg>
        <pc:picChg chg="del">
          <ac:chgData name="kimhyebin4839@gmail.com" userId="e93d14edfc93f1df" providerId="LiveId" clId="{6749592C-EB3E-464F-BE89-0AC7E92DD098}" dt="2021-12-21T04:34:34.362" v="62" actId="21"/>
          <ac:picMkLst>
            <pc:docMk/>
            <pc:sldMk cId="623698588" sldId="299"/>
            <ac:picMk id="7" creationId="{356ADAAB-725F-47DF-AEF4-4DE3E0764D71}"/>
          </ac:picMkLst>
        </pc:picChg>
        <pc:picChg chg="add mod">
          <ac:chgData name="kimhyebin4839@gmail.com" userId="e93d14edfc93f1df" providerId="LiveId" clId="{6749592C-EB3E-464F-BE89-0AC7E92DD098}" dt="2021-12-21T04:34:51.625" v="66" actId="1076"/>
          <ac:picMkLst>
            <pc:docMk/>
            <pc:sldMk cId="623698588" sldId="299"/>
            <ac:picMk id="8" creationId="{19921E6B-3A51-4D1C-91DA-AF425C04BEC1}"/>
          </ac:picMkLst>
        </pc:picChg>
        <pc:picChg chg="add del mod">
          <ac:chgData name="kimhyebin4839@gmail.com" userId="e93d14edfc93f1df" providerId="LiveId" clId="{6749592C-EB3E-464F-BE89-0AC7E92DD098}" dt="2021-12-21T04:35:09.140" v="68" actId="21"/>
          <ac:picMkLst>
            <pc:docMk/>
            <pc:sldMk cId="623698588" sldId="299"/>
            <ac:picMk id="9" creationId="{C690750D-54A9-46F2-B1EB-0C2ED0CACA43}"/>
          </ac:picMkLst>
        </pc:picChg>
      </pc:sldChg>
      <pc:sldChg chg="addSp modSp add mod ord">
        <pc:chgData name="kimhyebin4839@gmail.com" userId="e93d14edfc93f1df" providerId="LiveId" clId="{6749592C-EB3E-464F-BE89-0AC7E92DD098}" dt="2021-12-21T08:50:08.713" v="2572" actId="1076"/>
        <pc:sldMkLst>
          <pc:docMk/>
          <pc:sldMk cId="2665346690" sldId="300"/>
        </pc:sldMkLst>
        <pc:spChg chg="mod">
          <ac:chgData name="kimhyebin4839@gmail.com" userId="e93d14edfc93f1df" providerId="LiveId" clId="{6749592C-EB3E-464F-BE89-0AC7E92DD098}" dt="2021-12-21T08:04:22.378" v="2137" actId="20577"/>
          <ac:spMkLst>
            <pc:docMk/>
            <pc:sldMk cId="2665346690" sldId="300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8:25.876" v="2164" actId="20577"/>
          <ac:spMkLst>
            <pc:docMk/>
            <pc:sldMk cId="2665346690" sldId="300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50:08.713" v="2572" actId="1076"/>
          <ac:spMkLst>
            <pc:docMk/>
            <pc:sldMk cId="2665346690" sldId="300"/>
            <ac:spMk id="11" creationId="{2620B290-07D6-47D4-A87D-44FA094A16CB}"/>
          </ac:spMkLst>
        </pc:spChg>
        <pc:spChg chg="mod">
          <ac:chgData name="kimhyebin4839@gmail.com" userId="e93d14edfc93f1df" providerId="LiveId" clId="{6749592C-EB3E-464F-BE89-0AC7E92DD098}" dt="2021-12-21T07:10:30.742" v="1642" actId="14100"/>
          <ac:spMkLst>
            <pc:docMk/>
            <pc:sldMk cId="2665346690" sldId="300"/>
            <ac:spMk id="12" creationId="{A48BFFAB-28ED-490D-9AB6-5A353439A0C6}"/>
          </ac:spMkLst>
        </pc:spChg>
        <pc:grpChg chg="mod">
          <ac:chgData name="kimhyebin4839@gmail.com" userId="e93d14edfc93f1df" providerId="LiveId" clId="{6749592C-EB3E-464F-BE89-0AC7E92DD098}" dt="2021-12-21T07:22:05.515" v="1975" actId="1076"/>
          <ac:grpSpMkLst>
            <pc:docMk/>
            <pc:sldMk cId="2665346690" sldId="300"/>
            <ac:grpSpMk id="10" creationId="{4BCE030F-BC13-4AE7-AE23-E612F9E97324}"/>
          </ac:grpSpMkLst>
        </pc:grpChg>
        <pc:picChg chg="add mod">
          <ac:chgData name="kimhyebin4839@gmail.com" userId="e93d14edfc93f1df" providerId="LiveId" clId="{6749592C-EB3E-464F-BE89-0AC7E92DD098}" dt="2021-12-21T04:38:36.625" v="86" actId="1076"/>
          <ac:picMkLst>
            <pc:docMk/>
            <pc:sldMk cId="2665346690" sldId="300"/>
            <ac:picMk id="7" creationId="{46174C46-14B6-415E-85F5-D9E8B494AECD}"/>
          </ac:picMkLst>
        </pc:picChg>
      </pc:sldChg>
      <pc:sldChg chg="addSp delSp modSp add mod ord">
        <pc:chgData name="kimhyebin4839@gmail.com" userId="e93d14edfc93f1df" providerId="LiveId" clId="{6749592C-EB3E-464F-BE89-0AC7E92DD098}" dt="2021-12-21T08:33:05.578" v="2461" actId="1076"/>
        <pc:sldMkLst>
          <pc:docMk/>
          <pc:sldMk cId="664332936" sldId="301"/>
        </pc:sldMkLst>
        <pc:spChg chg="mod">
          <ac:chgData name="kimhyebin4839@gmail.com" userId="e93d14edfc93f1df" providerId="LiveId" clId="{6749592C-EB3E-464F-BE89-0AC7E92DD098}" dt="2021-12-21T06:31:47.662" v="1028" actId="1076"/>
          <ac:spMkLst>
            <pc:docMk/>
            <pc:sldMk cId="664332936" sldId="301"/>
            <ac:spMk id="4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6:40:09.686" v="1402" actId="20577"/>
          <ac:spMkLst>
            <pc:docMk/>
            <pc:sldMk cId="664332936" sldId="301"/>
            <ac:spMk id="5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05:20.694" v="2141" actId="14100"/>
          <ac:spMkLst>
            <pc:docMk/>
            <pc:sldMk cId="664332936" sldId="301"/>
            <ac:spMk id="6" creationId="{00000000-0000-0000-0000-000000000000}"/>
          </ac:spMkLst>
        </pc:spChg>
        <pc:spChg chg="mod">
          <ac:chgData name="kimhyebin4839@gmail.com" userId="e93d14edfc93f1df" providerId="LiveId" clId="{6749592C-EB3E-464F-BE89-0AC7E92DD098}" dt="2021-12-21T08:33:05.578" v="2461" actId="1076"/>
          <ac:spMkLst>
            <pc:docMk/>
            <pc:sldMk cId="664332936" sldId="301"/>
            <ac:spMk id="11" creationId="{2620B290-07D6-47D4-A87D-44FA094A16CB}"/>
          </ac:spMkLst>
        </pc:spChg>
        <pc:spChg chg="mod">
          <ac:chgData name="kimhyebin4839@gmail.com" userId="e93d14edfc93f1df" providerId="LiveId" clId="{6749592C-EB3E-464F-BE89-0AC7E92DD098}" dt="2021-12-21T06:37:57.069" v="1311" actId="14100"/>
          <ac:spMkLst>
            <pc:docMk/>
            <pc:sldMk cId="664332936" sldId="301"/>
            <ac:spMk id="12" creationId="{A48BFFAB-28ED-490D-9AB6-5A353439A0C6}"/>
          </ac:spMkLst>
        </pc:spChg>
        <pc:grpChg chg="mod">
          <ac:chgData name="kimhyebin4839@gmail.com" userId="e93d14edfc93f1df" providerId="LiveId" clId="{6749592C-EB3E-464F-BE89-0AC7E92DD098}" dt="2021-12-21T08:32:58.821" v="2460" actId="1076"/>
          <ac:grpSpMkLst>
            <pc:docMk/>
            <pc:sldMk cId="664332936" sldId="301"/>
            <ac:grpSpMk id="10" creationId="{4BCE030F-BC13-4AE7-AE23-E612F9E97324}"/>
          </ac:grpSpMkLst>
        </pc:grpChg>
        <pc:picChg chg="del">
          <ac:chgData name="kimhyebin4839@gmail.com" userId="e93d14edfc93f1df" providerId="LiveId" clId="{6749592C-EB3E-464F-BE89-0AC7E92DD098}" dt="2021-12-21T04:39:22.461" v="92" actId="21"/>
          <ac:picMkLst>
            <pc:docMk/>
            <pc:sldMk cId="664332936" sldId="301"/>
            <ac:picMk id="7" creationId="{46174C46-14B6-415E-85F5-D9E8B494AECD}"/>
          </ac:picMkLst>
        </pc:picChg>
        <pc:picChg chg="add mod">
          <ac:chgData name="kimhyebin4839@gmail.com" userId="e93d14edfc93f1df" providerId="LiveId" clId="{6749592C-EB3E-464F-BE89-0AC7E92DD098}" dt="2021-12-21T08:32:46.867" v="2459" actId="14100"/>
          <ac:picMkLst>
            <pc:docMk/>
            <pc:sldMk cId="664332936" sldId="301"/>
            <ac:picMk id="8" creationId="{54B7B53F-A5DB-4568-8C6A-3CDEBCA291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72726A5-76B8-42F3-82B7-0D242C0D6D6B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42CB142-653A-4ADC-A967-C41E89052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44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7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350A-BCC5-4681-ACEA-3F025E94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4EEAB-78C9-4C4E-85F4-59FA447BE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290F-A9A7-48F9-BF8A-680E394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351-6726-40F3-A845-887F38CACFB9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8A40C-92DD-437D-A1B4-0A4F3D2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DF03-61FB-456F-BD3D-92F67E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5F7EC-84AE-4E7D-B2A3-D4BB940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93C48-72C4-4D50-94B5-3FEAB99D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B0E77-A6C5-4958-BA65-DB7CF852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6509-0ECD-4434-BF87-849E5C4072AF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9137E-3493-4F5E-BEE6-0F173BEF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ED3F7-59E7-46A7-9DF8-20C8D12E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1B5E7-0CB2-4D35-A3D0-E60FFAF6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C0368-2659-4A57-A04C-75836E1D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7039-275E-443D-BE5C-920B52C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FCB0-3E16-4859-9ADB-C95200DF555E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3F32B-A3F7-4337-95B2-752A310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86CA8-8B10-4A28-AB26-C2177C9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7350-5E42-4ADD-9783-5A0B67B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13F0-25DC-43BB-8751-28DDAA40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017C-97D6-441C-89B5-840B9DDD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5BDB-656A-4C00-A8A0-179BFF2642B3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84870-5366-4551-B63E-467A6366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457B-027B-4258-B587-D8F0CBB9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2D54-96FF-40B7-A16B-1929216B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1B8A1-125F-422B-8886-9E9403B3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8A953-7A6D-47BB-AD11-4BC4567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5F90-E1A9-4276-9823-9D53EE8A92D2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EB902-2668-403B-92AB-BB56B6A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75BC-F7AC-464F-A77B-B196FF9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B85F-E967-4DF9-9C88-17E1C54F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9AFAF-A894-4D97-8010-1224775B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7757F-9E54-41D7-842D-FCE70264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67121-A422-47C7-A729-97CAC94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5F9C-90D5-4328-AD66-34727A4A70BB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36D7C-E6F5-4D1F-9AC8-01A710F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6B4C1-C883-4773-B986-EECDA6D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9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17D8-051E-4B92-A61D-7B7ADB8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6427C-7BF4-4673-9CF8-5FB40F4D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F4EE7-1F27-45B8-8065-8D6758CD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C2CB99-03CB-4096-8515-692FDFF1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4B974-E16D-46A4-B0A0-3F8D37B9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6D0DC-A334-4DD5-8A03-1507122F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8CEF-1EC4-4F44-ACD8-66E78D4279BB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4800D-9A89-4EC9-9798-40F4262A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15F7C-3CCC-4FE5-BA27-4AABC115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911B-409D-40D1-85CA-F194556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724AE-4684-4947-BB2C-7260F696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E17-C9DC-461F-9407-61535753096D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A07B4-F55A-4974-B7F4-D5578D2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54639-0C6E-4DC6-8984-7D3F84E7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F2B22-F3A2-49CF-8055-B777A96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DEE8-D2B0-4C61-8ABF-16C8D6622A2E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B5E510-3145-4AF8-8904-4173EA0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8CF23-AA99-4518-8426-B5E4A40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8646-9EDA-454E-87F1-8C24AB8C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2219-6BFE-4BB9-B1ED-E262E3E4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B5A00-F61A-4B1B-8A44-9D151DCB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387A1-2B2D-4E30-BD03-48D7FC99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E90-770A-4151-95AD-2D5BD56D3CC7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54A5-F514-4BD3-A434-FB42BE2D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53334-5A0C-45B2-A6AE-636D6D1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799E-BD1C-429B-86BB-D8ADF8B0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39E4B-4FBF-4592-8855-E5A28E8A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6BE8E-EC35-491A-973D-E2A535DF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4C68F-4D51-48DF-BD88-99FB0408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EFDA-A8A3-47D6-9322-03493762D418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BD219-CF9C-4269-80F8-27A88B2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B54FC-A565-4C4C-B403-E18B0709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EE522-F2CC-4A27-A40E-986B239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90694-2629-4D51-88EB-942F294E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EC557-833E-4CC3-820C-1062B4AA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C548-1579-4B60-91FA-4537D9F76F4C}" type="datetime1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E4C4-2DCF-4BB3-8BCC-6A5E32CE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4D660-530C-42AD-85D6-78DACC34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82129"/>
            <a:ext cx="6858000" cy="9142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   </a:t>
            </a:r>
            <a:r>
              <a:rPr lang="ko-KR" altLang="en-US" sz="4800" kern="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집밥</a:t>
            </a: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레시피</a:t>
            </a:r>
          </a:p>
        </p:txBody>
      </p:sp>
      <p:sp>
        <p:nvSpPr>
          <p:cNvPr id="5" name="타원 4"/>
          <p:cNvSpPr/>
          <p:nvPr/>
        </p:nvSpPr>
        <p:spPr>
          <a:xfrm>
            <a:off x="671051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049934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73742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982497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47322" y="1518481"/>
            <a:ext cx="36907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-My Recipe </a:t>
            </a:r>
            <a:r>
              <a:rPr lang="en-US" altLang="ko-KR" spc="6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Page&amp;DB</a:t>
            </a:r>
            <a:r>
              <a:rPr lang="en-US" altLang="ko-KR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1978" y="3392622"/>
            <a:ext cx="963930" cy="727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FontTx/>
              <a:buNone/>
              <a:defRPr/>
            </a:pPr>
            <a:endParaRPr lang="en-US" altLang="ko-KR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  <a:p>
            <a:pPr algn="ctr">
              <a:defRPr/>
            </a:pPr>
            <a:r>
              <a:rPr lang="ko-KR" altLang="en-US" sz="1400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김혜빈</a:t>
            </a:r>
          </a:p>
          <a:p>
            <a:pPr algn="ctr">
              <a:defRPr/>
            </a:pPr>
            <a:endParaRPr lang="ko-KR" altLang="en-US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6E8A90-34AC-4997-BEB7-E8E28B02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190E0C-A652-47B2-A9E8-B54BEF3E5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1" y="1703147"/>
            <a:ext cx="1625295" cy="16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1170039" y="587475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143000" y="545688"/>
            <a:ext cx="6858000" cy="81842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5932" y="1825515"/>
            <a:ext cx="2251626" cy="1820275"/>
            <a:chOff x="5972485" y="1815893"/>
            <a:chExt cx="2800349" cy="2263876"/>
          </a:xfrm>
        </p:grpSpPr>
        <p:sp>
          <p:nvSpPr>
            <p:cNvPr id="13" name="타원 12"/>
            <p:cNvSpPr/>
            <p:nvPr/>
          </p:nvSpPr>
          <p:spPr>
            <a:xfrm>
              <a:off x="6186947" y="1815893"/>
              <a:ext cx="2263877" cy="22638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제목 2"/>
            <p:cNvSpPr txBox="1"/>
            <p:nvPr/>
          </p:nvSpPr>
          <p:spPr>
            <a:xfrm>
              <a:off x="6690235" y="2150447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3</a:t>
              </a:r>
            </a:p>
          </p:txBody>
        </p:sp>
        <p:sp>
          <p:nvSpPr>
            <p:cNvPr id="19" name="제목 2"/>
            <p:cNvSpPr txBox="1"/>
            <p:nvPr/>
          </p:nvSpPr>
          <p:spPr>
            <a:xfrm>
              <a:off x="5972485" y="2968868"/>
              <a:ext cx="2800349" cy="408422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HTML </a:t>
              </a: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코드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0883" y="1806272"/>
            <a:ext cx="2251626" cy="1820275"/>
            <a:chOff x="3181845" y="1815894"/>
            <a:chExt cx="2800349" cy="2263877"/>
          </a:xfrm>
        </p:grpSpPr>
        <p:sp>
          <p:nvSpPr>
            <p:cNvPr id="12" name="타원 11"/>
            <p:cNvSpPr/>
            <p:nvPr/>
          </p:nvSpPr>
          <p:spPr>
            <a:xfrm>
              <a:off x="3447435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제목 2"/>
            <p:cNvSpPr txBox="1"/>
            <p:nvPr/>
          </p:nvSpPr>
          <p:spPr>
            <a:xfrm>
              <a:off x="3960801" y="214223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양진체 "/>
                  <a:ea typeface="양진체 "/>
                </a:rPr>
                <a:t>2</a:t>
              </a:r>
            </a:p>
          </p:txBody>
        </p:sp>
        <p:sp>
          <p:nvSpPr>
            <p:cNvPr id="18" name="제목 2"/>
            <p:cNvSpPr txBox="1"/>
            <p:nvPr/>
          </p:nvSpPr>
          <p:spPr>
            <a:xfrm>
              <a:off x="3181845" y="2964765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PHP</a:t>
              </a: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 코드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5220" y="1835136"/>
            <a:ext cx="2251626" cy="1820275"/>
            <a:chOff x="5893880" y="1815894"/>
            <a:chExt cx="2800349" cy="2263877"/>
          </a:xfrm>
        </p:grpSpPr>
        <p:sp>
          <p:nvSpPr>
            <p:cNvPr id="23" name="타원 22"/>
            <p:cNvSpPr/>
            <p:nvPr/>
          </p:nvSpPr>
          <p:spPr>
            <a:xfrm>
              <a:off x="6186948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제목 2"/>
            <p:cNvSpPr txBox="1"/>
            <p:nvPr/>
          </p:nvSpPr>
          <p:spPr>
            <a:xfrm>
              <a:off x="6743928" y="210522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1</a:t>
              </a:r>
            </a:p>
          </p:txBody>
        </p:sp>
        <p:sp>
          <p:nvSpPr>
            <p:cNvPr id="25" name="제목 2"/>
            <p:cNvSpPr txBox="1"/>
            <p:nvPr/>
          </p:nvSpPr>
          <p:spPr>
            <a:xfrm>
              <a:off x="5893880" y="2968869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DB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7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1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760740" cy="329264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연동 전 웹페이지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B6B980-D27F-4770-8B35-FEA382FC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7" y="948638"/>
            <a:ext cx="6410595" cy="3798288"/>
          </a:xfrm>
          <a:prstGeom prst="rect">
            <a:avLst/>
          </a:prstGeom>
        </p:spPr>
      </p:pic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DBAEEFA5-D4B0-4E12-8392-8C27A6741ABF}"/>
              </a:ext>
            </a:extLst>
          </p:cNvPr>
          <p:cNvSpPr/>
          <p:nvPr/>
        </p:nvSpPr>
        <p:spPr>
          <a:xfrm>
            <a:off x="7023100" y="1693488"/>
            <a:ext cx="1688396" cy="2103812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A9D18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CA449A8-F58E-4C1D-80C3-CD8937A7016D}"/>
              </a:ext>
            </a:extLst>
          </p:cNvPr>
          <p:cNvSpPr txBox="1"/>
          <p:nvPr/>
        </p:nvSpPr>
        <p:spPr>
          <a:xfrm>
            <a:off x="7096797" y="1854252"/>
            <a:ext cx="1541002" cy="1782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kern="0" dirty="0" err="1">
                <a:solidFill>
                  <a:srgbClr val="595959"/>
                </a:solidFill>
                <a:latin typeface="양진체 "/>
                <a:ea typeface="양진체 "/>
              </a:rPr>
              <a:t>해야할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것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?</a:t>
            </a:r>
          </a:p>
          <a:p>
            <a:pPr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1.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재료를 주재료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 err="1">
                <a:solidFill>
                  <a:srgbClr val="595959"/>
                </a:solidFill>
                <a:latin typeface="양진체 "/>
                <a:ea typeface="양진체 "/>
              </a:rPr>
              <a:t>부재료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양념으로 나눠서 표 만들기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2.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데이터베이스 생성해서 재료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레시피 내용 불러오기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1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2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9B9219-2CCB-4684-BE6B-75EB8A371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/>
          <a:stretch/>
        </p:blipFill>
        <p:spPr>
          <a:xfrm>
            <a:off x="1907790" y="1041400"/>
            <a:ext cx="2173672" cy="14249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C6829E-8038-4409-A1C6-131070E17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2502" r="-1" b="2930"/>
          <a:stretch/>
        </p:blipFill>
        <p:spPr>
          <a:xfrm>
            <a:off x="958643" y="2878456"/>
            <a:ext cx="7098791" cy="1166494"/>
          </a:xfrm>
          <a:prstGeom prst="rect">
            <a:avLst/>
          </a:prstGeom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C129EEFE-14B6-4442-BEB0-9E348E722DCD}"/>
              </a:ext>
            </a:extLst>
          </p:cNvPr>
          <p:cNvSpPr/>
          <p:nvPr/>
        </p:nvSpPr>
        <p:spPr>
          <a:xfrm>
            <a:off x="4507061" y="1098550"/>
            <a:ext cx="1950889" cy="1278946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A9D18E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490BD6A-C482-44EF-81C7-699F9B3B8577}"/>
              </a:ext>
            </a:extLst>
          </p:cNvPr>
          <p:cNvSpPr txBox="1"/>
          <p:nvPr/>
        </p:nvSpPr>
        <p:spPr>
          <a:xfrm>
            <a:off x="4599675" y="1173224"/>
            <a:ext cx="1746294" cy="10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1. ‘recipe_db’ schema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생성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 2. ‘food’ table</a:t>
            </a: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 생성</a:t>
            </a: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 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rPr>
              <a:t>column name, datatype </a:t>
            </a:r>
          </a:p>
          <a:p>
            <a:pPr marL="0" indent="0" algn="ctr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kern="0" dirty="0">
                <a:solidFill>
                  <a:srgbClr val="595959"/>
                </a:solidFill>
                <a:latin typeface="양진체 "/>
                <a:ea typeface="양진체 "/>
              </a:rPr>
              <a:t>설정해서 아래와 같이 완성</a:t>
            </a:r>
            <a:endParaRPr lang="en-US" altLang="ko-KR" sz="1000" kern="0" dirty="0">
              <a:solidFill>
                <a:srgbClr val="595959"/>
              </a:solidFill>
              <a:latin typeface="양진체 "/>
              <a:ea typeface="양진체 "/>
            </a:endParaRPr>
          </a:p>
        </p:txBody>
      </p:sp>
    </p:spTree>
    <p:extLst>
      <p:ext uri="{BB962C8B-B14F-4D97-AF65-F5344CB8AC3E}">
        <p14:creationId xmlns:p14="http://schemas.microsoft.com/office/powerpoint/2010/main" val="28950902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3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PHP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5361192" y="1303919"/>
            <a:ext cx="2982708" cy="2773971"/>
            <a:chOff x="6720680" y="1002118"/>
            <a:chExt cx="2298844" cy="1068635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821022" y="1489485"/>
              <a:ext cx="2098159" cy="9711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주재료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부재료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양념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레시피 데이터를 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php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로 구현 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-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Select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사용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1. 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mysql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접속해서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food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테이블 조회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2. Php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에서 활용할 수 있도록 데이터를 전환해서 배열의 형태로 가져옴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3.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데이터베이스에서 데이터 가져와서 웹페이지에 출력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4. W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hile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문 사용해서 여러 행 데이터 가져옴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5. Echo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출력부분을 리스트 형태로 저장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해서 읽어온 데이터를 출력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720680" y="1002118"/>
              <a:ext cx="2298844" cy="1068635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6174C46-14B6-415E-85F5-D9E8B494A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3" y="1261207"/>
            <a:ext cx="409991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466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4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HTML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1124248" y="2198537"/>
            <a:ext cx="2266652" cy="2398842"/>
            <a:chOff x="6720680" y="1002118"/>
            <a:chExt cx="2298844" cy="401760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821023" y="1209990"/>
              <a:ext cx="2098159" cy="3809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1.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외부 스타일시트 사용</a:t>
              </a: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li&gt;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점 없애기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2. Table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에서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&lt;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colgroup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열 가로 값 지정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 &lt;</a:t>
              </a:r>
              <a:r>
                <a:rPr lang="en-US" altLang="ko-KR" sz="1000" kern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th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&gt;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텍스트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굵게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가운데 정렬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3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 Html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에 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php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연결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이미지와 재료는 표로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,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레시피는 조리순서대로 출력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A6F9860-15C8-4233-8D03-5D9168AE7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12" y="888988"/>
            <a:ext cx="2133785" cy="10592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0B2207-8008-48E9-A832-343CB4816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22" y="188117"/>
            <a:ext cx="4338578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7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5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709940" cy="329264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데이터베이스 연동한 웹페이지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6663530" y="1442945"/>
            <a:ext cx="1851820" cy="1403433"/>
            <a:chOff x="6620338" y="4976885"/>
            <a:chExt cx="2298844" cy="570439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720680" y="5505336"/>
              <a:ext cx="2098159" cy="4241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보완할 점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?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데이터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수정을 위해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update 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기능 추가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620338" y="4976885"/>
              <a:ext cx="2298844" cy="570439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B7B53F-A5DB-4568-8C6A-3CDEBCA2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8828"/>
            <a:ext cx="5748469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29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988143" y="1356963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Thank You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541207" y="2386496"/>
            <a:ext cx="6858000" cy="818421"/>
          </a:xfrm>
        </p:spPr>
        <p:txBody>
          <a:bodyPr>
            <a:noAutofit/>
          </a:bodyPr>
          <a:lstStyle/>
          <a:p>
            <a:r>
              <a:rPr lang="ko-KR" altLang="en-US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ko-KR" altLang="en-US" sz="5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580967" y="1917090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6543" y="2998635"/>
            <a:ext cx="9144000" cy="95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6580EC-AC28-4EE0-899D-C8D87DB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4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226</Words>
  <Application>Microsoft Office PowerPoint</Application>
  <PresentationFormat>화면 슬라이드 쇼(16:9)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리디바탕</vt:lpstr>
      <vt:lpstr>맑은 고딕</vt:lpstr>
      <vt:lpstr>양진체 </vt:lpstr>
      <vt:lpstr>Arial</vt:lpstr>
      <vt:lpstr>Office 테마</vt:lpstr>
      <vt:lpstr>    집밥 레시피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아무 생각없이 템플릿</dc:title>
  <dc:creator>duck</dc:creator>
  <cp:lastModifiedBy>kimhyebin4839@gmail.com</cp:lastModifiedBy>
  <cp:revision>108</cp:revision>
  <dcterms:created xsi:type="dcterms:W3CDTF">2020-09-21T15:22:01Z</dcterms:created>
  <dcterms:modified xsi:type="dcterms:W3CDTF">2021-12-22T07:14:52Z</dcterms:modified>
  <cp:version/>
</cp:coreProperties>
</file>