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88" r:id="rId4"/>
    <p:sldId id="293" r:id="rId5"/>
    <p:sldId id="291" r:id="rId6"/>
    <p:sldId id="295" r:id="rId7"/>
    <p:sldId id="296" r:id="rId8"/>
    <p:sldId id="297" r:id="rId9"/>
    <p:sldId id="292" r:id="rId10"/>
    <p:sldId id="264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0235" autoAdjust="0"/>
  </p:normalViewPr>
  <p:slideViewPr>
    <p:cSldViewPr snapToGrid="0">
      <p:cViewPr varScale="1">
        <p:scale>
          <a:sx n="114" d="100"/>
          <a:sy n="114" d="100"/>
        </p:scale>
        <p:origin x="590" y="82"/>
      </p:cViewPr>
      <p:guideLst>
        <p:guide orient="horz" pos="161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hyebin4839@gmail.com" userId="e93d14edfc93f1df" providerId="LiveId" clId="{CBED22BB-15D6-4F52-BB4F-604E5600DBA6}"/>
    <pc:docChg chg="undo redo custSel modSld">
      <pc:chgData name="kimhyebin4839@gmail.com" userId="e93d14edfc93f1df" providerId="LiveId" clId="{CBED22BB-15D6-4F52-BB4F-604E5600DBA6}" dt="2021-12-07T11:53:56.187" v="186" actId="20577"/>
      <pc:docMkLst>
        <pc:docMk/>
      </pc:docMkLst>
      <pc:sldChg chg="addSp delSp modSp mod">
        <pc:chgData name="kimhyebin4839@gmail.com" userId="e93d14edfc93f1df" providerId="LiveId" clId="{CBED22BB-15D6-4F52-BB4F-604E5600DBA6}" dt="2021-12-07T08:14:04.596" v="172" actId="21"/>
        <pc:sldMkLst>
          <pc:docMk/>
          <pc:sldMk cId="1193003541" sldId="288"/>
        </pc:sldMkLst>
        <pc:spChg chg="add del mod">
          <ac:chgData name="kimhyebin4839@gmail.com" userId="e93d14edfc93f1df" providerId="LiveId" clId="{CBED22BB-15D6-4F52-BB4F-604E5600DBA6}" dt="2021-12-07T08:14:04.596" v="172" actId="21"/>
          <ac:spMkLst>
            <pc:docMk/>
            <pc:sldMk cId="1193003541" sldId="288"/>
            <ac:spMk id="3" creationId="{5EEF88B1-0753-48A5-8328-47498314B33F}"/>
          </ac:spMkLst>
        </pc:spChg>
      </pc:sldChg>
      <pc:sldChg chg="modSp mod">
        <pc:chgData name="kimhyebin4839@gmail.com" userId="e93d14edfc93f1df" providerId="LiveId" clId="{CBED22BB-15D6-4F52-BB4F-604E5600DBA6}" dt="2021-12-07T08:09:22.889" v="51" actId="1076"/>
        <pc:sldMkLst>
          <pc:docMk/>
          <pc:sldMk cId="4136970838" sldId="291"/>
        </pc:sldMkLst>
        <pc:spChg chg="mod">
          <ac:chgData name="kimhyebin4839@gmail.com" userId="e93d14edfc93f1df" providerId="LiveId" clId="{CBED22BB-15D6-4F52-BB4F-604E5600DBA6}" dt="2021-12-07T08:09:22.889" v="51" actId="1076"/>
          <ac:spMkLst>
            <pc:docMk/>
            <pc:sldMk cId="4136970838" sldId="291"/>
            <ac:spMk id="10" creationId="{0435E919-FEC2-4673-82B9-8928DDDA15D6}"/>
          </ac:spMkLst>
        </pc:spChg>
        <pc:grpChg chg="mod">
          <ac:chgData name="kimhyebin4839@gmail.com" userId="e93d14edfc93f1df" providerId="LiveId" clId="{CBED22BB-15D6-4F52-BB4F-604E5600DBA6}" dt="2021-12-07T08:09:02.171" v="49" actId="1076"/>
          <ac:grpSpMkLst>
            <pc:docMk/>
            <pc:sldMk cId="4136970838" sldId="291"/>
            <ac:grpSpMk id="8" creationId="{9E0B0340-AB80-481A-9A8F-E0F339D8A2BA}"/>
          </ac:grpSpMkLst>
        </pc:grpChg>
      </pc:sldChg>
      <pc:sldChg chg="modSp mod">
        <pc:chgData name="kimhyebin4839@gmail.com" userId="e93d14edfc93f1df" providerId="LiveId" clId="{CBED22BB-15D6-4F52-BB4F-604E5600DBA6}" dt="2021-12-07T08:06:47.786" v="4" actId="1076"/>
        <pc:sldMkLst>
          <pc:docMk/>
          <pc:sldMk cId="3838224751" sldId="292"/>
        </pc:sldMkLst>
        <pc:spChg chg="mod">
          <ac:chgData name="kimhyebin4839@gmail.com" userId="e93d14edfc93f1df" providerId="LiveId" clId="{CBED22BB-15D6-4F52-BB4F-604E5600DBA6}" dt="2021-12-07T08:06:47.786" v="4" actId="1076"/>
          <ac:spMkLst>
            <pc:docMk/>
            <pc:sldMk cId="3838224751" sldId="292"/>
            <ac:spMk id="10" creationId="{E6CFC11E-801B-467E-9DC8-B9E76AD6BAAA}"/>
          </ac:spMkLst>
        </pc:spChg>
        <pc:grpChg chg="mod">
          <ac:chgData name="kimhyebin4839@gmail.com" userId="e93d14edfc93f1df" providerId="LiveId" clId="{CBED22BB-15D6-4F52-BB4F-604E5600DBA6}" dt="2021-12-07T08:06:27.174" v="1" actId="1076"/>
          <ac:grpSpMkLst>
            <pc:docMk/>
            <pc:sldMk cId="3838224751" sldId="292"/>
            <ac:grpSpMk id="8" creationId="{682556D6-9B38-4789-8E5E-E9751CEE2E9B}"/>
          </ac:grpSpMkLst>
        </pc:grpChg>
      </pc:sldChg>
      <pc:sldChg chg="modSp mod">
        <pc:chgData name="kimhyebin4839@gmail.com" userId="e93d14edfc93f1df" providerId="LiveId" clId="{CBED22BB-15D6-4F52-BB4F-604E5600DBA6}" dt="2021-12-07T11:53:56.187" v="186" actId="20577"/>
        <pc:sldMkLst>
          <pc:docMk/>
          <pc:sldMk cId="132134805" sldId="293"/>
        </pc:sldMkLst>
        <pc:spChg chg="mod">
          <ac:chgData name="kimhyebin4839@gmail.com" userId="e93d14edfc93f1df" providerId="LiveId" clId="{CBED22BB-15D6-4F52-BB4F-604E5600DBA6}" dt="2021-12-07T11:53:56.187" v="186" actId="20577"/>
          <ac:spMkLst>
            <pc:docMk/>
            <pc:sldMk cId="132134805" sldId="293"/>
            <ac:spMk id="6" creationId="{00000000-0000-0000-0000-000000000000}"/>
          </ac:spMkLst>
        </pc:spChg>
      </pc:sldChg>
      <pc:sldChg chg="modSp mod">
        <pc:chgData name="kimhyebin4839@gmail.com" userId="e93d14edfc93f1df" providerId="LiveId" clId="{CBED22BB-15D6-4F52-BB4F-604E5600DBA6}" dt="2021-12-07T08:23:03.844" v="173" actId="1076"/>
        <pc:sldMkLst>
          <pc:docMk/>
          <pc:sldMk cId="549880745" sldId="295"/>
        </pc:sldMkLst>
        <pc:picChg chg="mod">
          <ac:chgData name="kimhyebin4839@gmail.com" userId="e93d14edfc93f1df" providerId="LiveId" clId="{CBED22BB-15D6-4F52-BB4F-604E5600DBA6}" dt="2021-12-07T08:23:03.844" v="173" actId="1076"/>
          <ac:picMkLst>
            <pc:docMk/>
            <pc:sldMk cId="549880745" sldId="295"/>
            <ac:picMk id="8" creationId="{85F3C3CD-6C8B-4DD2-9568-5E8D73A447BF}"/>
          </ac:picMkLst>
        </pc:picChg>
      </pc:sldChg>
      <pc:sldChg chg="modSp mod">
        <pc:chgData name="kimhyebin4839@gmail.com" userId="e93d14edfc93f1df" providerId="LiveId" clId="{CBED22BB-15D6-4F52-BB4F-604E5600DBA6}" dt="2021-12-07T08:08:31.407" v="47" actId="14100"/>
        <pc:sldMkLst>
          <pc:docMk/>
          <pc:sldMk cId="3404014133" sldId="296"/>
        </pc:sldMkLst>
        <pc:spChg chg="mod">
          <ac:chgData name="kimhyebin4839@gmail.com" userId="e93d14edfc93f1df" providerId="LiveId" clId="{CBED22BB-15D6-4F52-BB4F-604E5600DBA6}" dt="2021-12-07T08:07:59.497" v="46" actId="20577"/>
          <ac:spMkLst>
            <pc:docMk/>
            <pc:sldMk cId="3404014133" sldId="296"/>
            <ac:spMk id="11" creationId="{E209FCC6-4C6C-4CFB-A160-5AD792B47CD2}"/>
          </ac:spMkLst>
        </pc:spChg>
        <pc:grpChg chg="mod">
          <ac:chgData name="kimhyebin4839@gmail.com" userId="e93d14edfc93f1df" providerId="LiveId" clId="{CBED22BB-15D6-4F52-BB4F-604E5600DBA6}" dt="2021-12-07T08:08:31.407" v="47" actId="14100"/>
          <ac:grpSpMkLst>
            <pc:docMk/>
            <pc:sldMk cId="3404014133" sldId="296"/>
            <ac:grpSpMk id="9" creationId="{0B9FD98C-58D8-4C4E-9484-DCB05E5CEE28}"/>
          </ac:grpSpMkLst>
        </pc:grpChg>
      </pc:sldChg>
      <pc:sldChg chg="modSp mod">
        <pc:chgData name="kimhyebin4839@gmail.com" userId="e93d14edfc93f1df" providerId="LiveId" clId="{CBED22BB-15D6-4F52-BB4F-604E5600DBA6}" dt="2021-12-07T08:13:02.415" v="170" actId="1076"/>
        <pc:sldMkLst>
          <pc:docMk/>
          <pc:sldMk cId="328151702" sldId="297"/>
        </pc:sldMkLst>
        <pc:spChg chg="mod">
          <ac:chgData name="kimhyebin4839@gmail.com" userId="e93d14edfc93f1df" providerId="LiveId" clId="{CBED22BB-15D6-4F52-BB4F-604E5600DBA6}" dt="2021-12-07T08:12:27.834" v="168" actId="20577"/>
          <ac:spMkLst>
            <pc:docMk/>
            <pc:sldMk cId="328151702" sldId="297"/>
            <ac:spMk id="11" creationId="{2620B290-07D6-47D4-A87D-44FA094A16CB}"/>
          </ac:spMkLst>
        </pc:spChg>
        <pc:grpChg chg="mod">
          <ac:chgData name="kimhyebin4839@gmail.com" userId="e93d14edfc93f1df" providerId="LiveId" clId="{CBED22BB-15D6-4F52-BB4F-604E5600DBA6}" dt="2021-12-07T08:13:02.415" v="170" actId="1076"/>
          <ac:grpSpMkLst>
            <pc:docMk/>
            <pc:sldMk cId="328151702" sldId="297"/>
            <ac:grpSpMk id="10" creationId="{4BCE030F-BC13-4AE7-AE23-E612F9E97324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72726A5-76B8-42F3-82B7-0D242C0D6D6B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42CB142-653A-4ADC-A967-C41E89052A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044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42CB142-653A-4ADC-A967-C41E89052A9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531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42CB142-653A-4ADC-A967-C41E89052A9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77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42CB142-653A-4ADC-A967-C41E89052A9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17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42CB142-653A-4ADC-A967-C41E89052A9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095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42CB142-653A-4ADC-A967-C41E89052A9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56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42CB142-653A-4ADC-A967-C41E89052A9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470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42CB142-653A-4ADC-A967-C41E89052A9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832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B350A-BCC5-4681-ACEA-3F025E945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94EEAB-78C9-4C4E-85F4-59FA447BE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F290F-A9A7-48F9-BF8A-680E3942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2351-6726-40F3-A845-887F38CACFB9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8A40C-92DD-437D-A1B4-0A4F3D2A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2DF03-61FB-456F-BD3D-92F67E6C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6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5F7EC-84AE-4E7D-B2A3-D4BB9401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293C48-72C4-4D50-94B5-3FEAB99D6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FB0E77-A6C5-4958-BA65-DB7CF852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D6509-0ECD-4434-BF87-849E5C4072AF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69137E-3493-4F5E-BEE6-0F173BEF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ED3F7-59E7-46A7-9DF8-20C8D12E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9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21B5E7-0CB2-4D35-A3D0-E60FFAF66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8C0368-2659-4A57-A04C-75836E1D3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E7039-275E-443D-BE5C-920B52C0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FCB0-3E16-4859-9ADB-C95200DF555E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3F32B-A3F7-4337-95B2-752A3108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86CA8-8B10-4A28-AB26-C2177C92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31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17350-5E42-4ADD-9783-5A0B67B7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5B13F0-25DC-43BB-8751-28DDAA40E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3017C-97D6-441C-89B5-840B9DDD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25BDB-656A-4C00-A8A0-179BFF2642B3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F84870-5366-4551-B63E-467A6366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457B-027B-4258-B587-D8F0CBB9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6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22D54-96FF-40B7-A16B-1929216B4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E1B8A1-125F-422B-8886-9E9403B3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8A953-7A6D-47BB-AD11-4BC4567F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5F90-E1A9-4276-9823-9D53EE8A92D2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EB902-2668-403B-92AB-BB56B6A2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775BC-F7AC-464F-A77B-B196FF90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2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CB85F-E967-4DF9-9C88-17E1C54F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9AFAF-A894-4D97-8010-1224775B0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7757F-9E54-41D7-842D-FCE702644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B67121-A422-47C7-A729-97CAC943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65F9C-90D5-4328-AD66-34727A4A70BB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336D7C-E6F5-4D1F-9AC8-01A710F2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C6B4C1-C883-4773-B986-EECDA6D3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89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F17D8-051E-4B92-A61D-7B7ADB8E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C6427C-7BF4-4673-9CF8-5FB40F4D6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6F4EE7-1F27-45B8-8065-8D6758CD5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C2CB99-03CB-4096-8515-692FDFF17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D4B974-E16D-46A4-B0A0-3F8D37B90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B6D0DC-A334-4DD5-8A03-1507122F6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C8CEF-1EC4-4F44-ACD8-66E78D4279BB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44800D-9A89-4EC9-9798-40F4262A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315F7C-3CCC-4FE5-BA27-4AABC115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385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8911B-409D-40D1-85CA-F1945564A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8724AE-4684-4947-BB2C-7260F696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BE17-C9DC-461F-9407-61535753096D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9A07B4-F55A-4974-B7F4-D5578D208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454639-0C6E-4DC6-8984-7D3F84E7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1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0F2B22-F3A2-49CF-8055-B777A960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DEE8-D2B0-4C61-8ABF-16C8D6622A2E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B5E510-3145-4AF8-8904-4173EA0D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8CF23-AA99-4518-8426-B5E4A408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87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E8646-9EDA-454E-87F1-8C24AB8CA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62219-6BFE-4BB9-B1ED-E262E3E47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B5A00-F61A-4B1B-8A44-9D151DCB2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5387A1-2B2D-4E30-BD03-48D7FC99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CE90-770A-4151-95AD-2D5BD56D3CC7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E54A5-F514-4BD3-A434-FB42BE2D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A53334-5A0C-45B2-A6AE-636D6D1B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95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B799E-BD1C-429B-86BB-D8ADF8B0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539E4B-4FBF-4592-8855-E5A28E8AD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E6BE8E-EC35-491A-973D-E2A535DFE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14C68F-4D51-48DF-BD88-99FB04084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EFDA-A8A3-47D6-9322-03493762D418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3BD219-CF9C-4269-80F8-27A88B26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B54FC-A565-4C4C-B403-E18B0709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36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3EE522-F2CC-4A27-A40E-986B23998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090694-2629-4D51-88EB-942F294EF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8EC557-833E-4CC3-820C-1062B4AAB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6C548-1579-4B60-91FA-4537D9F76F4C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9E4C4-2DCF-4BB3-8BCC-6A5E32CE4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4D660-530C-42AD-85D6-78DACC340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A0CF-E163-4CAC-ADF3-C0D3CE491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2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982129"/>
            <a:ext cx="6858000" cy="914285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800" kern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양진체 "/>
                <a:ea typeface="양진체 "/>
              </a:rPr>
              <a:t>    </a:t>
            </a:r>
            <a:r>
              <a:rPr lang="ko-KR" altLang="en-US" sz="4800" kern="0" dirty="0" err="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양진체 "/>
                <a:ea typeface="양진체 "/>
              </a:rPr>
              <a:t>집밥</a:t>
            </a:r>
            <a:r>
              <a:rPr lang="ko-KR" altLang="en-US" sz="4800" kern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양진체 "/>
                <a:ea typeface="양진체 "/>
              </a:rPr>
              <a:t> 레시피</a:t>
            </a:r>
          </a:p>
        </p:txBody>
      </p:sp>
      <p:sp>
        <p:nvSpPr>
          <p:cNvPr id="5" name="타원 4"/>
          <p:cNvSpPr/>
          <p:nvPr/>
        </p:nvSpPr>
        <p:spPr>
          <a:xfrm>
            <a:off x="671051" y="2273150"/>
            <a:ext cx="471949" cy="4719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8049934" y="2273150"/>
            <a:ext cx="471949" cy="4719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73742"/>
            <a:ext cx="9144000" cy="95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4982497"/>
            <a:ext cx="9144000" cy="95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73536" y="1518481"/>
            <a:ext cx="303512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pc="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리디바탕"/>
                <a:ea typeface="리디바탕"/>
              </a:rPr>
              <a:t>-My Recipe Page-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21978" y="3392622"/>
            <a:ext cx="963930" cy="7271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ctr">
              <a:buFontTx/>
              <a:buNone/>
              <a:defRPr/>
            </a:pPr>
            <a:endParaRPr lang="en-US" altLang="ko-KR" sz="1400" spc="60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리디바탕"/>
              <a:ea typeface="리디바탕"/>
            </a:endParaRPr>
          </a:p>
          <a:p>
            <a:pPr algn="ctr">
              <a:defRPr/>
            </a:pPr>
            <a:r>
              <a:rPr lang="ko-KR" altLang="en-US" sz="1400" spc="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리디바탕"/>
                <a:ea typeface="리디바탕"/>
              </a:rPr>
              <a:t>김혜빈</a:t>
            </a:r>
          </a:p>
          <a:p>
            <a:pPr algn="ctr">
              <a:defRPr/>
            </a:pPr>
            <a:endParaRPr lang="ko-KR" altLang="en-US" sz="1400" spc="600" dirty="0">
              <a:ln w="9525"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리디바탕"/>
              <a:ea typeface="리디바탕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6E8A90-34AC-4997-BEB7-E8E28B02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190E0C-A652-47B2-A9E8-B54BEF3E50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41" y="1703147"/>
            <a:ext cx="1625295" cy="162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988143" y="1356963"/>
            <a:ext cx="6858000" cy="8184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6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Thank You</a:t>
            </a:r>
            <a:endParaRPr lang="ko-KR" altLang="en-US" sz="6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541207" y="2386496"/>
            <a:ext cx="6858000" cy="818421"/>
          </a:xfrm>
        </p:spPr>
        <p:txBody>
          <a:bodyPr>
            <a:noAutofit/>
          </a:bodyPr>
          <a:lstStyle/>
          <a:p>
            <a:r>
              <a:rPr lang="ko-KR" altLang="en-US" sz="5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감사합니다</a:t>
            </a:r>
            <a:r>
              <a:rPr lang="en-US" altLang="ko-KR" sz="5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.</a:t>
            </a:r>
            <a:endParaRPr lang="ko-KR" altLang="en-US" sz="5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2580967" y="1917090"/>
            <a:ext cx="9144000" cy="958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26543" y="2998635"/>
            <a:ext cx="9144000" cy="958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6580EC-AC28-4EE0-899D-C8D87DB0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2A0CF-E163-4CAC-ADF3-C0D3CE4915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547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1170039" y="587475"/>
            <a:ext cx="6858000" cy="8184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목차</a:t>
            </a:r>
            <a:endParaRPr lang="ko-KR" altLang="en-US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143000" y="545688"/>
            <a:ext cx="6858000" cy="818421"/>
          </a:xfrm>
        </p:spPr>
        <p:txBody>
          <a:bodyPr/>
          <a:lstStyle/>
          <a:p>
            <a:r>
              <a:rPr lang="ko-KR" altLang="en-US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양진체 " panose="02020503000000000000" pitchFamily="18" charset="-127"/>
                <a:ea typeface="양진체 " panose="02020503000000000000" pitchFamily="18" charset="-127"/>
              </a:rPr>
              <a:t>목차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6165932" y="1825515"/>
            <a:ext cx="2251626" cy="1820275"/>
            <a:chOff x="5972485" y="1815893"/>
            <a:chExt cx="2800349" cy="2263876"/>
          </a:xfrm>
        </p:grpSpPr>
        <p:sp>
          <p:nvSpPr>
            <p:cNvPr id="13" name="타원 12"/>
            <p:cNvSpPr/>
            <p:nvPr/>
          </p:nvSpPr>
          <p:spPr>
            <a:xfrm>
              <a:off x="6186947" y="1815893"/>
              <a:ext cx="2263877" cy="2263876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제목 2"/>
            <p:cNvSpPr txBox="1"/>
            <p:nvPr/>
          </p:nvSpPr>
          <p:spPr>
            <a:xfrm>
              <a:off x="6690235" y="2150447"/>
              <a:ext cx="1257302" cy="818421"/>
            </a:xfrm>
            <a:prstGeom prst="rect">
              <a:avLst/>
            </a:prstGeom>
          </p:spPr>
          <p:txBody>
            <a:bodyPr vert="horz" lIns="91440" tIns="45720" rIns="91440" bIns="45720" anchor="b">
              <a:normAutofit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altLang="ko-KR" sz="36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0</a:t>
              </a:r>
              <a:r>
                <a:rPr lang="en-US" altLang="ko-KR" sz="36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48235"/>
                  </a:solidFill>
                  <a:latin typeface="양진체 "/>
                  <a:ea typeface="양진체 "/>
                </a:rPr>
                <a:t>3</a:t>
              </a:r>
            </a:p>
          </p:txBody>
        </p:sp>
        <p:sp>
          <p:nvSpPr>
            <p:cNvPr id="19" name="제목 2"/>
            <p:cNvSpPr txBox="1"/>
            <p:nvPr/>
          </p:nvSpPr>
          <p:spPr>
            <a:xfrm>
              <a:off x="5972485" y="2968868"/>
              <a:ext cx="2800349" cy="408422"/>
            </a:xfrm>
            <a:prstGeom prst="rect">
              <a:avLst/>
            </a:prstGeom>
          </p:spPr>
          <p:txBody>
            <a:bodyPr vert="horz" lIns="91440" tIns="45720" rIns="91440" bIns="45720" anchor="b">
              <a:normAutofit fontScale="77500" lnSpcReduction="20000"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ko-KR" altLang="en-US" sz="280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코드</a:t>
              </a: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3580883" y="1806272"/>
            <a:ext cx="2251626" cy="1820275"/>
            <a:chOff x="3181845" y="1815894"/>
            <a:chExt cx="2800349" cy="2263877"/>
          </a:xfrm>
        </p:grpSpPr>
        <p:sp>
          <p:nvSpPr>
            <p:cNvPr id="12" name="타원 11"/>
            <p:cNvSpPr/>
            <p:nvPr/>
          </p:nvSpPr>
          <p:spPr>
            <a:xfrm>
              <a:off x="3447435" y="1815894"/>
              <a:ext cx="2263877" cy="226387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제목 2"/>
            <p:cNvSpPr txBox="1"/>
            <p:nvPr/>
          </p:nvSpPr>
          <p:spPr>
            <a:xfrm>
              <a:off x="3960801" y="2142235"/>
              <a:ext cx="1257302" cy="818421"/>
            </a:xfrm>
            <a:prstGeom prst="rect">
              <a:avLst/>
            </a:prstGeom>
          </p:spPr>
          <p:txBody>
            <a:bodyPr vert="horz" lIns="91440" tIns="45720" rIns="91440" bIns="45720" anchor="b">
              <a:normAutofit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altLang="ko-KR" sz="36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0</a:t>
              </a:r>
              <a:r>
                <a:rPr lang="en-US" altLang="ko-KR" sz="36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  <a:latin typeface="양진체 "/>
                  <a:ea typeface="양진체 "/>
                </a:rPr>
                <a:t>2</a:t>
              </a:r>
            </a:p>
          </p:txBody>
        </p:sp>
        <p:sp>
          <p:nvSpPr>
            <p:cNvPr id="18" name="제목 2"/>
            <p:cNvSpPr txBox="1"/>
            <p:nvPr/>
          </p:nvSpPr>
          <p:spPr>
            <a:xfrm>
              <a:off x="3181845" y="2964765"/>
              <a:ext cx="2800349" cy="408423"/>
            </a:xfrm>
            <a:prstGeom prst="rect">
              <a:avLst/>
            </a:prstGeom>
          </p:spPr>
          <p:txBody>
            <a:bodyPr vert="horz" lIns="91440" tIns="45720" rIns="91440" bIns="45720" anchor="b">
              <a:normAutofit fontScale="77500" lnSpcReduction="20000"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ko-KR" altLang="en-US" sz="2800" dirty="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페이지 구성</a:t>
              </a:r>
              <a:endPara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양진체 "/>
                <a:ea typeface="양진체 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55220" y="1835136"/>
            <a:ext cx="2251626" cy="1820275"/>
            <a:chOff x="5893880" y="1815894"/>
            <a:chExt cx="2800349" cy="2263877"/>
          </a:xfrm>
        </p:grpSpPr>
        <p:sp>
          <p:nvSpPr>
            <p:cNvPr id="23" name="타원 22"/>
            <p:cNvSpPr/>
            <p:nvPr/>
          </p:nvSpPr>
          <p:spPr>
            <a:xfrm>
              <a:off x="6186948" y="1815894"/>
              <a:ext cx="2263877" cy="2263877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6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제목 2"/>
            <p:cNvSpPr txBox="1"/>
            <p:nvPr/>
          </p:nvSpPr>
          <p:spPr>
            <a:xfrm>
              <a:off x="6743928" y="2105225"/>
              <a:ext cx="1257302" cy="818421"/>
            </a:xfrm>
            <a:prstGeom prst="rect">
              <a:avLst/>
            </a:prstGeom>
          </p:spPr>
          <p:txBody>
            <a:bodyPr vert="horz" lIns="91440" tIns="45720" rIns="91440" bIns="45720" anchor="b">
              <a:normAutofit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en-US" altLang="ko-KR" sz="36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0</a:t>
              </a:r>
              <a:r>
                <a:rPr lang="en-US" altLang="ko-KR" sz="3600">
                  <a:ln w="9525"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548235"/>
                  </a:solidFill>
                  <a:latin typeface="양진체 "/>
                  <a:ea typeface="양진체 "/>
                </a:rPr>
                <a:t>1</a:t>
              </a:r>
            </a:p>
          </p:txBody>
        </p:sp>
        <p:sp>
          <p:nvSpPr>
            <p:cNvPr id="25" name="제목 2"/>
            <p:cNvSpPr txBox="1"/>
            <p:nvPr/>
          </p:nvSpPr>
          <p:spPr>
            <a:xfrm>
              <a:off x="5893880" y="2968869"/>
              <a:ext cx="2800349" cy="408423"/>
            </a:xfrm>
            <a:prstGeom prst="rect">
              <a:avLst/>
            </a:prstGeom>
          </p:spPr>
          <p:txBody>
            <a:bodyPr vert="horz" lIns="91440" tIns="45720" rIns="91440" bIns="45720" anchor="b">
              <a:normAutofit fontScale="77500" lnSpcReduction="20000"/>
            </a:bodyPr>
            <a:lstStyle>
              <a:lvl1pPr algn="ctr" defTabSz="6858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lvl="0">
                <a:defRPr/>
              </a:pPr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양진체 "/>
                  <a:ea typeface="양진체 "/>
                </a:rPr>
                <a:t>디자인 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473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429" y="86646"/>
            <a:ext cx="8989142" cy="497020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제목 2"/>
          <p:cNvSpPr txBox="1"/>
          <p:nvPr/>
        </p:nvSpPr>
        <p:spPr>
          <a:xfrm>
            <a:off x="103238" y="592120"/>
            <a:ext cx="855406" cy="213126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양진체 "/>
                <a:ea typeface="양진체 "/>
              </a:rPr>
              <a:t>0</a:t>
            </a:r>
            <a:r>
              <a:rPr lang="en-US" altLang="ko-KR" sz="3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양진체 "/>
                <a:ea typeface="양진체 "/>
              </a:rPr>
              <a:t>1</a:t>
            </a:r>
          </a:p>
        </p:txBody>
      </p:sp>
      <p:sp>
        <p:nvSpPr>
          <p:cNvPr id="6" name="제목 2"/>
          <p:cNvSpPr txBox="1"/>
          <p:nvPr/>
        </p:nvSpPr>
        <p:spPr>
          <a:xfrm>
            <a:off x="852410" y="309448"/>
            <a:ext cx="2142216" cy="329264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디자인 보기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A2A0CF-E163-4CAC-ADF3-C0D3CE49154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6ADAAB-725F-47DF-AEF4-4DE3E0764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" y="787839"/>
            <a:ext cx="8324850" cy="411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0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429" y="86646"/>
            <a:ext cx="8989142" cy="497020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제목 2"/>
          <p:cNvSpPr txBox="1"/>
          <p:nvPr/>
        </p:nvSpPr>
        <p:spPr>
          <a:xfrm>
            <a:off x="103238" y="592120"/>
            <a:ext cx="855406" cy="213126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양진체 "/>
                <a:ea typeface="양진체 "/>
              </a:rPr>
              <a:t>0</a:t>
            </a:r>
            <a:r>
              <a:rPr lang="en-US" altLang="ko-KR" sz="360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양진체 "/>
                <a:ea typeface="양진체 "/>
              </a:rPr>
              <a:t>1</a:t>
            </a:r>
          </a:p>
        </p:txBody>
      </p:sp>
      <p:sp>
        <p:nvSpPr>
          <p:cNvPr id="6" name="제목 2"/>
          <p:cNvSpPr txBox="1"/>
          <p:nvPr/>
        </p:nvSpPr>
        <p:spPr>
          <a:xfrm>
            <a:off x="852410" y="309448"/>
            <a:ext cx="2142216" cy="329264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index.html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양진체 "/>
              <a:ea typeface="양진체 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A2A0CF-E163-4CAC-ADF3-C0D3CE49154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grpSp>
        <p:nvGrpSpPr>
          <p:cNvPr id="14" name="그룹 7"/>
          <p:cNvGrpSpPr/>
          <p:nvPr/>
        </p:nvGrpSpPr>
        <p:grpSpPr>
          <a:xfrm>
            <a:off x="5429250" y="1474374"/>
            <a:ext cx="2057400" cy="2194750"/>
            <a:chOff x="6720680" y="1002118"/>
            <a:chExt cx="2298844" cy="3730172"/>
          </a:xfrm>
        </p:grpSpPr>
        <p:sp>
          <p:nvSpPr>
            <p:cNvPr id="15" name="TextBox 8"/>
            <p:cNvSpPr txBox="1"/>
            <p:nvPr/>
          </p:nvSpPr>
          <p:spPr>
            <a:xfrm>
              <a:off x="6833808" y="1578248"/>
              <a:ext cx="2098158" cy="25992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60000"/>
                </a:lnSpc>
                <a:spcBef>
                  <a:spcPct val="0"/>
                </a:spcBef>
                <a:defRPr/>
              </a:pPr>
              <a:r>
                <a:rPr lang="ko-KR" altLang="en-US" sz="12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화면을 프레임별로 나눔</a:t>
              </a:r>
              <a:r>
                <a:rPr lang="en-US" altLang="ko-KR" sz="12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.</a:t>
              </a:r>
              <a:endParaRPr kumimoji="0" lang="en-US" altLang="ko-KR" sz="1200" b="0" i="0" u="none" strike="noStrike" kern="0" cap="none" spc="0" normalizeH="0" baseline="0" dirty="0">
                <a:solidFill>
                  <a:srgbClr val="595959"/>
                </a:solidFill>
                <a:latin typeface="양진체 "/>
                <a:ea typeface="양진체 "/>
              </a:endParaRPr>
            </a:p>
            <a:p>
              <a:pPr algn="ctr">
                <a:lnSpc>
                  <a:spcPct val="160000"/>
                </a:lnSpc>
                <a:spcBef>
                  <a:spcPct val="0"/>
                </a:spcBef>
                <a:defRPr/>
              </a:pPr>
              <a:r>
                <a:rPr lang="ko-KR" altLang="en-US" sz="1200" kern="0" dirty="0">
                  <a:solidFill>
                    <a:srgbClr val="595959"/>
                  </a:solidFill>
                  <a:effectLst/>
                  <a:latin typeface="Courier New" panose="02070309020205020404" pitchFamily="49" charset="0"/>
                  <a:ea typeface="양진체 "/>
                </a:rPr>
                <a:t>각각의 페이지를 별도로 구현</a:t>
              </a:r>
              <a:r>
                <a:rPr lang="en-US" altLang="ko-KR" sz="1200" kern="0" dirty="0">
                  <a:solidFill>
                    <a:srgbClr val="595959"/>
                  </a:solidFill>
                  <a:effectLst/>
                  <a:latin typeface="Courier New" panose="02070309020205020404" pitchFamily="49" charset="0"/>
                  <a:ea typeface="양진체 "/>
                </a:rPr>
                <a:t>.</a:t>
              </a:r>
            </a:p>
            <a:p>
              <a:pPr algn="ctr">
                <a:lnSpc>
                  <a:spcPct val="160000"/>
                </a:lnSpc>
                <a:spcBef>
                  <a:spcPct val="0"/>
                </a:spcBef>
                <a:defRPr/>
              </a:pPr>
              <a:r>
                <a:rPr kumimoji="0" lang="ko-KR" altLang="en-US" sz="12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링크 통해 보여줄 </a:t>
              </a:r>
              <a:r>
                <a:rPr kumimoji="0" lang="ko-KR" altLang="en-US" sz="1200" b="0" i="0" u="none" strike="noStrike" kern="0" cap="none" spc="0" normalizeH="0" baseline="0" dirty="0" err="1">
                  <a:solidFill>
                    <a:srgbClr val="595959"/>
                  </a:solidFill>
                  <a:latin typeface="양진체 "/>
                  <a:ea typeface="양진체 "/>
                </a:rPr>
                <a:t>프레임타겟</a:t>
              </a:r>
              <a:r>
                <a:rPr kumimoji="0" lang="ko-KR" altLang="en-US" sz="12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 지정</a:t>
              </a:r>
              <a:r>
                <a:rPr lang="en-US" altLang="ko-KR" sz="12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.</a:t>
              </a:r>
              <a:endParaRPr kumimoji="0" lang="en-US" altLang="ko-KR" sz="1200" b="0" i="0" u="none" strike="noStrike" kern="0" cap="none" spc="0" normalizeH="0" baseline="0" dirty="0">
                <a:solidFill>
                  <a:srgbClr val="595959"/>
                </a:solidFill>
                <a:latin typeface="양진체 "/>
                <a:ea typeface="양진체 "/>
              </a:endParaRPr>
            </a:p>
          </p:txBody>
        </p:sp>
        <p:sp>
          <p:nvSpPr>
            <p:cNvPr id="16" name="모서리가 둥근 직사각형 9"/>
            <p:cNvSpPr/>
            <p:nvPr/>
          </p:nvSpPr>
          <p:spPr>
            <a:xfrm>
              <a:off x="6720680" y="1002118"/>
              <a:ext cx="2298844" cy="3730172"/>
            </a:xfrm>
            <a:prstGeom prst="roundRect">
              <a:avLst>
                <a:gd name="adj" fmla="val 16667"/>
              </a:avLst>
            </a:prstGeom>
            <a:noFill/>
            <a:ln w="57150" cap="flat" cmpd="sng" algn="ctr">
              <a:solidFill>
                <a:srgbClr val="A9D18E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A505D58-4362-4B80-B277-60038E6F0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703" y="1474375"/>
            <a:ext cx="3520745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48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429" y="86646"/>
            <a:ext cx="8989142" cy="497020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제목 2"/>
          <p:cNvSpPr txBox="1"/>
          <p:nvPr/>
        </p:nvSpPr>
        <p:spPr>
          <a:xfrm>
            <a:off x="103238" y="592120"/>
            <a:ext cx="855406" cy="213126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양진체 "/>
                <a:ea typeface="양진체 "/>
              </a:rPr>
              <a:t>0</a:t>
            </a: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양진체 "/>
                <a:ea typeface="양진체 "/>
              </a:rPr>
              <a:t>2</a:t>
            </a:r>
          </a:p>
        </p:txBody>
      </p:sp>
      <p:sp>
        <p:nvSpPr>
          <p:cNvPr id="6" name="제목 2"/>
          <p:cNvSpPr txBox="1"/>
          <p:nvPr/>
        </p:nvSpPr>
        <p:spPr>
          <a:xfrm>
            <a:off x="852410" y="309448"/>
            <a:ext cx="2142216" cy="329264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Title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페이지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A2A0CF-E163-4CAC-ADF3-C0D3CE49154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6DB661-FFE5-478D-BD0D-978A94206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2" y="768332"/>
            <a:ext cx="8934450" cy="898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A60D44-4073-4D6D-9B17-8B7577B8C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561" y="1988705"/>
            <a:ext cx="5989839" cy="265199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E0B0340-AB80-481A-9A8F-E0F339D8A2BA}"/>
              </a:ext>
            </a:extLst>
          </p:cNvPr>
          <p:cNvGrpSpPr/>
          <p:nvPr/>
        </p:nvGrpSpPr>
        <p:grpSpPr>
          <a:xfrm>
            <a:off x="5334215" y="2162623"/>
            <a:ext cx="1720635" cy="409127"/>
            <a:chOff x="6720680" y="1002118"/>
            <a:chExt cx="2298844" cy="3730172"/>
          </a:xfrm>
        </p:grpSpPr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0435E919-FEC2-4673-82B9-8928DDDA15D6}"/>
                </a:ext>
              </a:extLst>
            </p:cNvPr>
            <p:cNvSpPr txBox="1"/>
            <p:nvPr/>
          </p:nvSpPr>
          <p:spPr>
            <a:xfrm>
              <a:off x="6821022" y="1156576"/>
              <a:ext cx="2098158" cy="2230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100" kern="0" dirty="0">
                  <a:solidFill>
                    <a:schemeClr val="bg1"/>
                  </a:solidFill>
                  <a:latin typeface="양진체 "/>
                  <a:ea typeface="양진체 "/>
                </a:rPr>
                <a:t>&lt;</a:t>
              </a:r>
              <a:r>
                <a:rPr lang="en-US" altLang="ko-KR" sz="1100" kern="0" dirty="0" err="1">
                  <a:solidFill>
                    <a:schemeClr val="bg1"/>
                  </a:solidFill>
                  <a:latin typeface="양진체 "/>
                  <a:ea typeface="양진체 "/>
                </a:rPr>
                <a:t>img</a:t>
              </a:r>
              <a:r>
                <a:rPr lang="en-US" altLang="ko-KR" sz="1100" kern="0" dirty="0">
                  <a:solidFill>
                    <a:schemeClr val="bg1"/>
                  </a:solidFill>
                  <a:latin typeface="양진체 "/>
                  <a:ea typeface="양진체 "/>
                </a:rPr>
                <a:t>&gt; </a:t>
              </a:r>
              <a:r>
                <a:rPr lang="ko-KR" altLang="en-US" sz="1100" kern="0" dirty="0">
                  <a:solidFill>
                    <a:schemeClr val="bg1"/>
                  </a:solidFill>
                  <a:latin typeface="양진체 "/>
                  <a:ea typeface="양진체 "/>
                </a:rPr>
                <a:t>이미지  태그</a:t>
              </a:r>
              <a:endParaRPr kumimoji="0" lang="en-US" altLang="ko-KR" sz="1100" b="0" i="0" u="none" strike="noStrike" kern="0" cap="none" spc="0" normalizeH="0" baseline="0" dirty="0">
                <a:solidFill>
                  <a:schemeClr val="bg1"/>
                </a:solidFill>
                <a:latin typeface="양진체 "/>
                <a:ea typeface="양진체 "/>
              </a:endParaRPr>
            </a:p>
          </p:txBody>
        </p:sp>
        <p:sp>
          <p:nvSpPr>
            <p:cNvPr id="12" name="모서리가 둥근 직사각형 9">
              <a:extLst>
                <a:ext uri="{FF2B5EF4-FFF2-40B4-BE49-F238E27FC236}">
                  <a16:creationId xmlns:a16="http://schemas.microsoft.com/office/drawing/2014/main" id="{73933E6C-9E20-434A-911C-8EF512A85F22}"/>
                </a:ext>
              </a:extLst>
            </p:cNvPr>
            <p:cNvSpPr/>
            <p:nvPr/>
          </p:nvSpPr>
          <p:spPr>
            <a:xfrm>
              <a:off x="6720680" y="1002118"/>
              <a:ext cx="2298844" cy="3730172"/>
            </a:xfrm>
            <a:prstGeom prst="roundRect">
              <a:avLst>
                <a:gd name="adj" fmla="val 16667"/>
              </a:avLst>
            </a:prstGeom>
            <a:noFill/>
            <a:ln w="57150" cap="flat" cmpd="sng" algn="ctr">
              <a:solidFill>
                <a:srgbClr val="A9D18E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69708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429" y="86646"/>
            <a:ext cx="8989142" cy="497020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제목 2"/>
          <p:cNvSpPr txBox="1"/>
          <p:nvPr/>
        </p:nvSpPr>
        <p:spPr>
          <a:xfrm>
            <a:off x="103238" y="592120"/>
            <a:ext cx="855406" cy="213126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양진체 "/>
                <a:ea typeface="양진체 "/>
              </a:rPr>
              <a:t>0</a:t>
            </a: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양진체 "/>
                <a:ea typeface="양진체 "/>
              </a:rPr>
              <a:t>3</a:t>
            </a:r>
          </a:p>
        </p:txBody>
      </p:sp>
      <p:sp>
        <p:nvSpPr>
          <p:cNvPr id="6" name="제목 2"/>
          <p:cNvSpPr txBox="1"/>
          <p:nvPr/>
        </p:nvSpPr>
        <p:spPr>
          <a:xfrm>
            <a:off x="852410" y="309448"/>
            <a:ext cx="2142216" cy="329264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Notice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페이지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A2A0CF-E163-4CAC-ADF3-C0D3CE49154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F3C3CD-6C8B-4DD2-9568-5E8D73A447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017" b="45736"/>
          <a:stretch/>
        </p:blipFill>
        <p:spPr>
          <a:xfrm>
            <a:off x="579158" y="908945"/>
            <a:ext cx="4045156" cy="12869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706701-7A75-4121-AA2B-7A7D5812E3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4"/>
          <a:stretch/>
        </p:blipFill>
        <p:spPr>
          <a:xfrm>
            <a:off x="318485" y="2379388"/>
            <a:ext cx="4939316" cy="24546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EFBDDC2-29C4-4C5C-9F30-5A6D97A380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46" y="546100"/>
            <a:ext cx="3533969" cy="4431158"/>
          </a:xfrm>
          <a:prstGeom prst="rect">
            <a:avLst/>
          </a:prstGeom>
        </p:spPr>
      </p:pic>
      <p:grpSp>
        <p:nvGrpSpPr>
          <p:cNvPr id="13" name="그룹 7">
            <a:extLst>
              <a:ext uri="{FF2B5EF4-FFF2-40B4-BE49-F238E27FC236}">
                <a16:creationId xmlns:a16="http://schemas.microsoft.com/office/drawing/2014/main" id="{AA66CB32-9631-4323-85EC-83C7834EA461}"/>
              </a:ext>
            </a:extLst>
          </p:cNvPr>
          <p:cNvGrpSpPr/>
          <p:nvPr/>
        </p:nvGrpSpPr>
        <p:grpSpPr>
          <a:xfrm>
            <a:off x="2936507" y="564933"/>
            <a:ext cx="2227345" cy="569295"/>
            <a:chOff x="6744259" y="-9124396"/>
            <a:chExt cx="2298844" cy="3963345"/>
          </a:xfrm>
        </p:grpSpPr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6ACFAF1B-E79F-48E9-A17B-BD374CD62704}"/>
                </a:ext>
              </a:extLst>
            </p:cNvPr>
            <p:cNvSpPr txBox="1"/>
            <p:nvPr/>
          </p:nvSpPr>
          <p:spPr>
            <a:xfrm>
              <a:off x="6857083" y="-9124396"/>
              <a:ext cx="2098158" cy="3837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양진체 "/>
                  <a:ea typeface="양진체 "/>
                </a:rPr>
                <a:t>&lt;select&gt; </a:t>
              </a: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양진체 "/>
                  <a:ea typeface="양진체 "/>
                </a:rPr>
                <a:t>태그로 </a:t>
              </a:r>
              <a:r>
                <a:rPr lang="ko-KR" altLang="en-US" sz="10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양진체 "/>
                  <a:ea typeface="양진체 "/>
                </a:rPr>
                <a:t>콤보메뉴</a:t>
              </a: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양진체 "/>
                  <a:ea typeface="양진체 "/>
                </a:rPr>
                <a:t> 생성</a:t>
              </a:r>
              <a:r>
                <a:rPr lang="en-US" altLang="ko-KR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양진체 "/>
                  <a:ea typeface="양진체 "/>
                </a:rPr>
                <a:t>.</a:t>
              </a: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0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양진체 "/>
                  <a:ea typeface="양진체 "/>
                </a:rPr>
                <a:t>onChange</a:t>
              </a: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양진체 "/>
                  <a:ea typeface="양진체 "/>
                </a:rPr>
                <a:t> 이벤트 </a:t>
              </a:r>
              <a:r>
                <a:rPr lang="ko-KR" altLang="en-US" sz="1000" kern="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양진체 "/>
                  <a:ea typeface="양진체 "/>
                </a:rPr>
                <a:t>핸들러</a:t>
              </a:r>
              <a:r>
                <a:rPr lang="ko-KR" altLang="en-US" sz="10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양진체 "/>
                  <a:ea typeface="양진체 "/>
                </a:rPr>
                <a:t> 등록</a:t>
              </a:r>
              <a:endParaRPr kumimoji="0" lang="en-US" altLang="ko-KR" sz="1000" b="0" i="0" u="none" strike="noStrike" kern="0" cap="none" spc="0" normalizeH="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endParaRPr>
            </a:p>
          </p:txBody>
        </p:sp>
        <p:sp>
          <p:nvSpPr>
            <p:cNvPr id="15" name="모서리가 둥근 직사각형 9">
              <a:extLst>
                <a:ext uri="{FF2B5EF4-FFF2-40B4-BE49-F238E27FC236}">
                  <a16:creationId xmlns:a16="http://schemas.microsoft.com/office/drawing/2014/main" id="{156DE838-2CC7-404B-A41B-C825F0F2181C}"/>
                </a:ext>
              </a:extLst>
            </p:cNvPr>
            <p:cNvSpPr/>
            <p:nvPr/>
          </p:nvSpPr>
          <p:spPr>
            <a:xfrm>
              <a:off x="6744259" y="-8891223"/>
              <a:ext cx="2298844" cy="3730172"/>
            </a:xfrm>
            <a:prstGeom prst="roundRect">
              <a:avLst>
                <a:gd name="adj" fmla="val 16667"/>
              </a:avLst>
            </a:prstGeom>
            <a:noFill/>
            <a:ln w="57150" cap="flat" cmpd="sng" algn="ctr">
              <a:solidFill>
                <a:srgbClr val="A9D18E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A5B06DAF-EA85-4ACC-A9CC-E096B8C13E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t="58043" r="75027" b="22987"/>
          <a:stretch/>
        </p:blipFill>
        <p:spPr>
          <a:xfrm>
            <a:off x="3742683" y="3471449"/>
            <a:ext cx="1135013" cy="518288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71F3688-BDA5-4CC4-82BF-31AFEA148939}"/>
              </a:ext>
            </a:extLst>
          </p:cNvPr>
          <p:cNvSpPr/>
          <p:nvPr/>
        </p:nvSpPr>
        <p:spPr>
          <a:xfrm>
            <a:off x="4941543" y="3622103"/>
            <a:ext cx="756863" cy="1206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7">
            <a:extLst>
              <a:ext uri="{FF2B5EF4-FFF2-40B4-BE49-F238E27FC236}">
                <a16:creationId xmlns:a16="http://schemas.microsoft.com/office/drawing/2014/main" id="{F3795F7A-BB2C-4E8E-B5C1-4B0E43E46E92}"/>
              </a:ext>
            </a:extLst>
          </p:cNvPr>
          <p:cNvGrpSpPr/>
          <p:nvPr/>
        </p:nvGrpSpPr>
        <p:grpSpPr>
          <a:xfrm>
            <a:off x="2537107" y="2469229"/>
            <a:ext cx="2626745" cy="898521"/>
            <a:chOff x="6720680" y="1002118"/>
            <a:chExt cx="2298844" cy="3730172"/>
          </a:xfrm>
        </p:grpSpPr>
        <p:sp>
          <p:nvSpPr>
            <p:cNvPr id="20" name="TextBox 8">
              <a:extLst>
                <a:ext uri="{FF2B5EF4-FFF2-40B4-BE49-F238E27FC236}">
                  <a16:creationId xmlns:a16="http://schemas.microsoft.com/office/drawing/2014/main" id="{636F8D96-8324-4CDC-8437-31BF42D91947}"/>
                </a:ext>
              </a:extLst>
            </p:cNvPr>
            <p:cNvSpPr txBox="1"/>
            <p:nvPr/>
          </p:nvSpPr>
          <p:spPr>
            <a:xfrm>
              <a:off x="6777241" y="1190474"/>
              <a:ext cx="2185722" cy="33103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0" cap="none" spc="0" normalizeH="0" baseline="0" dirty="0">
                  <a:solidFill>
                    <a:schemeClr val="bg1"/>
                  </a:solidFill>
                  <a:latin typeface="양진체 "/>
                  <a:ea typeface="양진체 "/>
                </a:rPr>
                <a:t>메뉴 선택 변경될 때 </a:t>
              </a:r>
              <a:r>
                <a:rPr kumimoji="0" lang="en-US" altLang="ko-KR" sz="1000" b="0" i="0" u="none" strike="noStrike" kern="0" cap="none" spc="0" normalizeH="0" baseline="0" dirty="0" err="1">
                  <a:solidFill>
                    <a:schemeClr val="bg1"/>
                  </a:solidFill>
                  <a:latin typeface="양진체 "/>
                  <a:ea typeface="양진체 "/>
                </a:rPr>
                <a:t>loadPage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chemeClr val="bg1"/>
                  </a:solidFill>
                  <a:latin typeface="양진체 "/>
                  <a:ea typeface="양진체 "/>
                </a:rPr>
                <a:t>() </a:t>
              </a:r>
              <a:r>
                <a:rPr kumimoji="0" lang="ko-KR" altLang="en-US" sz="1000" b="0" i="0" u="none" strike="noStrike" kern="0" cap="none" spc="0" normalizeH="0" baseline="0" dirty="0">
                  <a:solidFill>
                    <a:schemeClr val="bg1"/>
                  </a:solidFill>
                  <a:latin typeface="양진체 "/>
                  <a:ea typeface="양진체 "/>
                </a:rPr>
                <a:t>호출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chemeClr val="bg1"/>
                  </a:solidFill>
                  <a:latin typeface="양진체 "/>
                  <a:ea typeface="양진체 "/>
                </a:rPr>
                <a:t>. </a:t>
              </a:r>
              <a:r>
                <a:rPr lang="en-US" altLang="ko-KR" sz="1000" kern="0" dirty="0">
                  <a:solidFill>
                    <a:schemeClr val="bg1"/>
                  </a:solidFill>
                  <a:latin typeface="양진체 "/>
                  <a:ea typeface="양진체 "/>
                </a:rPr>
                <a:t>&lt;option&gt; </a:t>
              </a:r>
              <a:r>
                <a:rPr lang="ko-KR" altLang="en-US" sz="1000" kern="0" dirty="0">
                  <a:solidFill>
                    <a:schemeClr val="bg1"/>
                  </a:solidFill>
                  <a:latin typeface="양진체 "/>
                  <a:ea typeface="양진체 "/>
                </a:rPr>
                <a:t>태그 사용해 </a:t>
              </a:r>
              <a:r>
                <a:rPr lang="en-US" altLang="ko-KR" sz="1000" kern="0" dirty="0">
                  <a:solidFill>
                    <a:schemeClr val="bg1"/>
                  </a:solidFill>
                  <a:latin typeface="양진체 "/>
                  <a:ea typeface="양진체 "/>
                </a:rPr>
                <a:t>value </a:t>
              </a:r>
              <a:r>
                <a:rPr lang="ko-KR" altLang="en-US" sz="1000" kern="0" dirty="0">
                  <a:solidFill>
                    <a:schemeClr val="bg1"/>
                  </a:solidFill>
                  <a:latin typeface="양진체 "/>
                  <a:ea typeface="양진체 "/>
                </a:rPr>
                <a:t>속성에 사이트 주소 지정</a:t>
              </a:r>
              <a:r>
                <a:rPr lang="en-US" altLang="ko-KR" sz="1000" kern="0" dirty="0">
                  <a:solidFill>
                    <a:schemeClr val="bg1"/>
                  </a:solidFill>
                  <a:latin typeface="양진체 "/>
                  <a:ea typeface="양진체 "/>
                </a:rPr>
                <a:t>, </a:t>
              </a:r>
              <a:r>
                <a:rPr lang="en-US" altLang="ko-KR" sz="1000" kern="0" dirty="0" err="1">
                  <a:solidFill>
                    <a:schemeClr val="bg1"/>
                  </a:solidFill>
                  <a:latin typeface="양진체 "/>
                  <a:ea typeface="양진체 "/>
                </a:rPr>
                <a:t>location.href</a:t>
              </a:r>
              <a:r>
                <a:rPr lang="ko-KR" altLang="en-US" sz="1000" kern="0" dirty="0">
                  <a:solidFill>
                    <a:schemeClr val="bg1"/>
                  </a:solidFill>
                  <a:latin typeface="양진체 "/>
                  <a:ea typeface="양진체 "/>
                </a:rPr>
                <a:t>에 넘겨줌</a:t>
              </a:r>
              <a:r>
                <a:rPr lang="en-US" altLang="ko-KR" sz="1000" kern="0" dirty="0">
                  <a:solidFill>
                    <a:schemeClr val="bg1"/>
                  </a:solidFill>
                  <a:latin typeface="양진체 "/>
                  <a:ea typeface="양진체 "/>
                </a:rPr>
                <a:t>.</a:t>
              </a:r>
              <a:endParaRPr kumimoji="0" lang="en-US" altLang="ko-KR" sz="1000" b="0" i="0" u="none" strike="noStrike" kern="0" cap="none" spc="0" normalizeH="0" baseline="0" dirty="0">
                <a:solidFill>
                  <a:schemeClr val="bg1"/>
                </a:solidFill>
                <a:latin typeface="양진체 "/>
                <a:ea typeface="양진체 "/>
              </a:endParaRPr>
            </a:p>
          </p:txBody>
        </p:sp>
        <p:sp>
          <p:nvSpPr>
            <p:cNvPr id="21" name="모서리가 둥근 직사각형 9">
              <a:extLst>
                <a:ext uri="{FF2B5EF4-FFF2-40B4-BE49-F238E27FC236}">
                  <a16:creationId xmlns:a16="http://schemas.microsoft.com/office/drawing/2014/main" id="{5B957760-18AB-4D5C-B9F3-21194840A1ED}"/>
                </a:ext>
              </a:extLst>
            </p:cNvPr>
            <p:cNvSpPr/>
            <p:nvPr/>
          </p:nvSpPr>
          <p:spPr>
            <a:xfrm>
              <a:off x="6720680" y="1002118"/>
              <a:ext cx="2298844" cy="3730172"/>
            </a:xfrm>
            <a:prstGeom prst="roundRect">
              <a:avLst>
                <a:gd name="adj" fmla="val 16667"/>
              </a:avLst>
            </a:prstGeom>
            <a:noFill/>
            <a:ln w="57150" cap="flat" cmpd="sng" algn="ctr">
              <a:solidFill>
                <a:srgbClr val="A9D18E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7200A298-F38D-449C-B3C1-15C33B9FF04C}"/>
              </a:ext>
            </a:extLst>
          </p:cNvPr>
          <p:cNvSpPr/>
          <p:nvPr/>
        </p:nvSpPr>
        <p:spPr>
          <a:xfrm>
            <a:off x="5206417" y="805246"/>
            <a:ext cx="560896" cy="12065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807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429" y="86646"/>
            <a:ext cx="8989142" cy="497020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제목 2"/>
          <p:cNvSpPr txBox="1"/>
          <p:nvPr/>
        </p:nvSpPr>
        <p:spPr>
          <a:xfrm>
            <a:off x="103238" y="592120"/>
            <a:ext cx="855406" cy="213126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양진체 "/>
                <a:ea typeface="양진체 "/>
              </a:rPr>
              <a:t>0</a:t>
            </a: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양진체 "/>
                <a:ea typeface="양진체 "/>
              </a:rPr>
              <a:t>4</a:t>
            </a:r>
          </a:p>
        </p:txBody>
      </p:sp>
      <p:sp>
        <p:nvSpPr>
          <p:cNvPr id="6" name="제목 2"/>
          <p:cNvSpPr txBox="1"/>
          <p:nvPr/>
        </p:nvSpPr>
        <p:spPr>
          <a:xfrm>
            <a:off x="852410" y="309448"/>
            <a:ext cx="2142216" cy="329264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Menu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페이지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A2A0CF-E163-4CAC-ADF3-C0D3CE49154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9D352C3-A557-4C22-9344-1CC49702F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855" y="102393"/>
            <a:ext cx="1374907" cy="49387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4ADEAA-4587-4742-A96A-AEDE7DDFA8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154" b="496"/>
          <a:stretch/>
        </p:blipFill>
        <p:spPr>
          <a:xfrm>
            <a:off x="77429" y="1046168"/>
            <a:ext cx="4009908" cy="38471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FA3161-2080-47A2-96FF-59C42F32A65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"/>
          <a:stretch/>
        </p:blipFill>
        <p:spPr>
          <a:xfrm>
            <a:off x="3854673" y="1046167"/>
            <a:ext cx="3811182" cy="3847187"/>
          </a:xfrm>
          <a:prstGeom prst="rect">
            <a:avLst/>
          </a:prstGeom>
        </p:spPr>
      </p:pic>
      <p:grpSp>
        <p:nvGrpSpPr>
          <p:cNvPr id="9" name="그룹 7">
            <a:extLst>
              <a:ext uri="{FF2B5EF4-FFF2-40B4-BE49-F238E27FC236}">
                <a16:creationId xmlns:a16="http://schemas.microsoft.com/office/drawing/2014/main" id="{0B9FD98C-58D8-4C4E-9484-DCB05E5CEE28}"/>
              </a:ext>
            </a:extLst>
          </p:cNvPr>
          <p:cNvGrpSpPr/>
          <p:nvPr/>
        </p:nvGrpSpPr>
        <p:grpSpPr>
          <a:xfrm>
            <a:off x="2054840" y="1244847"/>
            <a:ext cx="1799833" cy="1015754"/>
            <a:chOff x="6720680" y="1002118"/>
            <a:chExt cx="2298844" cy="5316201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E209FCC6-4C6C-4CFB-A160-5AD792B47CD2}"/>
                </a:ext>
              </a:extLst>
            </p:cNvPr>
            <p:cNvSpPr txBox="1"/>
            <p:nvPr/>
          </p:nvSpPr>
          <p:spPr>
            <a:xfrm>
              <a:off x="6819922" y="1345833"/>
              <a:ext cx="2098158" cy="49724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000" b="0" i="0" u="none" strike="noStrike" kern="0" cap="none" spc="0" normalizeH="0" baseline="0" dirty="0">
                  <a:solidFill>
                    <a:schemeClr val="bg1"/>
                  </a:solidFill>
                  <a:latin typeface="양진체 "/>
                  <a:ea typeface="양진체 "/>
                </a:rPr>
                <a:t>&lt;a </a:t>
              </a:r>
              <a:r>
                <a:rPr kumimoji="0" lang="en-US" altLang="ko-KR" sz="1000" b="0" i="0" u="none" strike="noStrike" kern="0" cap="none" spc="0" normalizeH="0" baseline="0" dirty="0" err="1">
                  <a:solidFill>
                    <a:schemeClr val="bg1"/>
                  </a:solidFill>
                  <a:latin typeface="양진체 "/>
                  <a:ea typeface="양진체 "/>
                </a:rPr>
                <a:t>href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chemeClr val="bg1"/>
                  </a:solidFill>
                  <a:latin typeface="양진체 "/>
                  <a:ea typeface="양진체 "/>
                </a:rPr>
                <a:t>&gt; </a:t>
              </a:r>
              <a:r>
                <a:rPr kumimoji="0" lang="ko-KR" altLang="en-US" sz="1000" b="0" i="0" u="none" strike="noStrike" kern="0" cap="none" spc="0" normalizeH="0" baseline="0" dirty="0">
                  <a:solidFill>
                    <a:schemeClr val="bg1"/>
                  </a:solidFill>
                  <a:latin typeface="양진체 "/>
                  <a:ea typeface="양진체 "/>
                </a:rPr>
                <a:t>목표영역 지정해서 항목별로 링크 연결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chemeClr val="bg1"/>
                  </a:solidFill>
                  <a:latin typeface="양진체 "/>
                  <a:ea typeface="양진체 "/>
                </a:rPr>
                <a:t>.</a:t>
              </a: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000" b="0" i="0" u="none" strike="noStrike" kern="0" cap="none" spc="0" normalizeH="0" baseline="0" dirty="0">
                <a:solidFill>
                  <a:schemeClr val="bg1"/>
                </a:solidFill>
                <a:latin typeface="양진체 "/>
                <a:ea typeface="양진체 "/>
              </a:endParaRP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100" b="0" i="0" u="none" strike="noStrike" kern="0" cap="none" spc="0" normalizeH="0" baseline="0" dirty="0">
                <a:solidFill>
                  <a:schemeClr val="bg1"/>
                </a:solidFill>
                <a:latin typeface="양진체 "/>
                <a:ea typeface="양진체 "/>
              </a:endParaRPr>
            </a:p>
          </p:txBody>
        </p:sp>
        <p:sp>
          <p:nvSpPr>
            <p:cNvPr id="12" name="모서리가 둥근 직사각형 9">
              <a:extLst>
                <a:ext uri="{FF2B5EF4-FFF2-40B4-BE49-F238E27FC236}">
                  <a16:creationId xmlns:a16="http://schemas.microsoft.com/office/drawing/2014/main" id="{2A79E6AB-C927-4912-B267-E38E6C456572}"/>
                </a:ext>
              </a:extLst>
            </p:cNvPr>
            <p:cNvSpPr/>
            <p:nvPr/>
          </p:nvSpPr>
          <p:spPr>
            <a:xfrm>
              <a:off x="6720680" y="1002118"/>
              <a:ext cx="2298844" cy="3730172"/>
            </a:xfrm>
            <a:prstGeom prst="roundRect">
              <a:avLst>
                <a:gd name="adj" fmla="val 16667"/>
              </a:avLst>
            </a:prstGeom>
            <a:noFill/>
            <a:ln w="57150" cap="flat" cmpd="sng" algn="ctr">
              <a:solidFill>
                <a:srgbClr val="A9D18E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01413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429" y="86646"/>
            <a:ext cx="8989142" cy="497020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제목 2"/>
          <p:cNvSpPr txBox="1"/>
          <p:nvPr/>
        </p:nvSpPr>
        <p:spPr>
          <a:xfrm>
            <a:off x="103238" y="592120"/>
            <a:ext cx="855406" cy="213126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양진체 "/>
                <a:ea typeface="양진체 "/>
              </a:rPr>
              <a:t>0</a:t>
            </a: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양진체 "/>
                <a:ea typeface="양진체 "/>
              </a:rPr>
              <a:t>4</a:t>
            </a:r>
          </a:p>
        </p:txBody>
      </p:sp>
      <p:sp>
        <p:nvSpPr>
          <p:cNvPr id="6" name="제목 2"/>
          <p:cNvSpPr txBox="1"/>
          <p:nvPr/>
        </p:nvSpPr>
        <p:spPr>
          <a:xfrm>
            <a:off x="852410" y="309448"/>
            <a:ext cx="2142216" cy="329264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menu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양진체 "/>
              <a:ea typeface="양진체 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A2A0CF-E163-4CAC-ADF3-C0D3CE49154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B85E2A-CE15-42E0-80E9-7ACFA7D6D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307" y="592120"/>
            <a:ext cx="1851820" cy="76206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70A735C-7098-48AE-AB11-FE5EF58BC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1378570"/>
            <a:ext cx="4780589" cy="35193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F4893C-390E-4304-AD0B-D84D64EB98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3" b="1996"/>
          <a:stretch/>
        </p:blipFill>
        <p:spPr>
          <a:xfrm>
            <a:off x="108911" y="797641"/>
            <a:ext cx="4350914" cy="4100283"/>
          </a:xfrm>
          <a:prstGeom prst="rect">
            <a:avLst/>
          </a:prstGeom>
        </p:spPr>
      </p:pic>
      <p:grpSp>
        <p:nvGrpSpPr>
          <p:cNvPr id="10" name="그룹 7">
            <a:extLst>
              <a:ext uri="{FF2B5EF4-FFF2-40B4-BE49-F238E27FC236}">
                <a16:creationId xmlns:a16="http://schemas.microsoft.com/office/drawing/2014/main" id="{4BCE030F-BC13-4AE7-AE23-E612F9E97324}"/>
              </a:ext>
            </a:extLst>
          </p:cNvPr>
          <p:cNvGrpSpPr/>
          <p:nvPr/>
        </p:nvGrpSpPr>
        <p:grpSpPr>
          <a:xfrm>
            <a:off x="6424690" y="399967"/>
            <a:ext cx="1851820" cy="917722"/>
            <a:chOff x="6720680" y="1002118"/>
            <a:chExt cx="2298844" cy="3730172"/>
          </a:xfrm>
        </p:grpSpPr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2620B290-07D6-47D4-A87D-44FA094A16CB}"/>
                </a:ext>
              </a:extLst>
            </p:cNvPr>
            <p:cNvSpPr txBox="1"/>
            <p:nvPr/>
          </p:nvSpPr>
          <p:spPr>
            <a:xfrm>
              <a:off x="6821023" y="1209990"/>
              <a:ext cx="2098159" cy="3241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외부 스타일시트 사용</a:t>
              </a:r>
              <a:r>
                <a:rPr kumimoji="0" lang="en-US" altLang="ko-KR" sz="1000" b="0" i="0" u="none" strike="noStrike" kern="0" cap="none" spc="0" normalizeH="0" baseline="0" dirty="0">
                  <a:solidFill>
                    <a:srgbClr val="595959"/>
                  </a:solidFill>
                  <a:latin typeface="양진체 "/>
                  <a:ea typeface="양진체 "/>
                </a:rPr>
                <a:t>.</a:t>
              </a: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같은 방식으로 메뉴 별</a:t>
              </a:r>
              <a:endParaRPr lang="en-US" altLang="ko-KR" sz="1000" kern="0" dirty="0">
                <a:solidFill>
                  <a:srgbClr val="595959"/>
                </a:solidFill>
                <a:latin typeface="양진체 "/>
                <a:ea typeface="양진체 "/>
              </a:endParaRPr>
            </a:p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총 </a:t>
              </a:r>
              <a:r>
                <a:rPr lang="en-US" altLang="ko-KR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16</a:t>
              </a:r>
              <a:r>
                <a:rPr lang="ko-KR" altLang="en-US" sz="1000" kern="0" dirty="0">
                  <a:solidFill>
                    <a:srgbClr val="595959"/>
                  </a:solidFill>
                  <a:latin typeface="양진체 "/>
                  <a:ea typeface="양진체 "/>
                </a:rPr>
                <a:t>개의 페이지 구성</a:t>
              </a:r>
              <a:endParaRPr kumimoji="0" lang="en-US" altLang="ko-KR" sz="1000" b="0" i="0" u="none" strike="noStrike" kern="0" cap="none" spc="0" normalizeH="0" baseline="0" dirty="0">
                <a:solidFill>
                  <a:srgbClr val="595959"/>
                </a:solidFill>
                <a:latin typeface="양진체 "/>
                <a:ea typeface="양진체 "/>
              </a:endParaRPr>
            </a:p>
          </p:txBody>
        </p:sp>
        <p:sp>
          <p:nvSpPr>
            <p:cNvPr id="12" name="모서리가 둥근 직사각형 9">
              <a:extLst>
                <a:ext uri="{FF2B5EF4-FFF2-40B4-BE49-F238E27FC236}">
                  <a16:creationId xmlns:a16="http://schemas.microsoft.com/office/drawing/2014/main" id="{A48BFFAB-28ED-490D-9AB6-5A353439A0C6}"/>
                </a:ext>
              </a:extLst>
            </p:cNvPr>
            <p:cNvSpPr/>
            <p:nvPr/>
          </p:nvSpPr>
          <p:spPr>
            <a:xfrm>
              <a:off x="6720680" y="1002118"/>
              <a:ext cx="2298844" cy="3730172"/>
            </a:xfrm>
            <a:prstGeom prst="roundRect">
              <a:avLst>
                <a:gd name="adj" fmla="val 16667"/>
              </a:avLst>
            </a:prstGeom>
            <a:noFill/>
            <a:ln w="57150" cap="flat" cmpd="sng" algn="ctr">
              <a:solidFill>
                <a:srgbClr val="A9D18E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1517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7429" y="86646"/>
            <a:ext cx="8989142" cy="497020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제목 2"/>
          <p:cNvSpPr txBox="1"/>
          <p:nvPr/>
        </p:nvSpPr>
        <p:spPr>
          <a:xfrm>
            <a:off x="103238" y="592120"/>
            <a:ext cx="855406" cy="213126"/>
          </a:xfrm>
          <a:prstGeom prst="rect">
            <a:avLst/>
          </a:prstGeom>
        </p:spPr>
        <p:txBody>
          <a:bodyPr vert="horz" lIns="91440" tIns="45720" rIns="91440" bIns="45720" anchor="b">
            <a:no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양진체 "/>
                <a:ea typeface="양진체 "/>
              </a:rPr>
              <a:t>0</a:t>
            </a:r>
            <a:r>
              <a:rPr lang="en-US" altLang="ko-KR" sz="3600" dirty="0">
                <a:ln w="9525"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양진체 "/>
                <a:ea typeface="양진체 "/>
              </a:rPr>
              <a:t>5</a:t>
            </a:r>
          </a:p>
        </p:txBody>
      </p:sp>
      <p:sp>
        <p:nvSpPr>
          <p:cNvPr id="6" name="제목 2"/>
          <p:cNvSpPr txBox="1"/>
          <p:nvPr/>
        </p:nvSpPr>
        <p:spPr>
          <a:xfrm>
            <a:off x="852410" y="309448"/>
            <a:ext cx="2142216" cy="329264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Bottom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양진체 "/>
                <a:ea typeface="양진체 "/>
              </a:rPr>
              <a:t>페이지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F4A2A0CF-E163-4CAC-ADF3-C0D3CE49154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84FB6C-1009-4D46-954F-0597FA19AB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3" y="872709"/>
            <a:ext cx="8963333" cy="2152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E81A8C-28AF-4AD7-AF2B-96DEFD64D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269" y="1424775"/>
            <a:ext cx="5555461" cy="307112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82556D6-9B38-4789-8E5E-E9751CEE2E9B}"/>
              </a:ext>
            </a:extLst>
          </p:cNvPr>
          <p:cNvGrpSpPr/>
          <p:nvPr/>
        </p:nvGrpSpPr>
        <p:grpSpPr>
          <a:xfrm>
            <a:off x="5027811" y="1601171"/>
            <a:ext cx="1722240" cy="430829"/>
            <a:chOff x="6720680" y="1002118"/>
            <a:chExt cx="2298844" cy="3730172"/>
          </a:xfrm>
        </p:grpSpPr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E6CFC11E-801B-467E-9DC8-B9E76AD6BAAA}"/>
                </a:ext>
              </a:extLst>
            </p:cNvPr>
            <p:cNvSpPr txBox="1"/>
            <p:nvPr/>
          </p:nvSpPr>
          <p:spPr>
            <a:xfrm>
              <a:off x="6821022" y="1177558"/>
              <a:ext cx="2098158" cy="22303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6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100" kern="0" dirty="0">
                  <a:solidFill>
                    <a:schemeClr val="bg1"/>
                  </a:solidFill>
                  <a:latin typeface="양진체 "/>
                  <a:ea typeface="양진체 "/>
                </a:rPr>
                <a:t>저작권 표시</a:t>
              </a:r>
              <a:endParaRPr kumimoji="0" lang="en-US" altLang="ko-KR" sz="1100" b="0" i="0" u="none" strike="noStrike" kern="0" cap="none" spc="0" normalizeH="0" baseline="0" dirty="0">
                <a:solidFill>
                  <a:schemeClr val="bg1"/>
                </a:solidFill>
                <a:latin typeface="양진체 "/>
                <a:ea typeface="양진체 "/>
              </a:endParaRPr>
            </a:p>
          </p:txBody>
        </p:sp>
        <p:sp>
          <p:nvSpPr>
            <p:cNvPr id="11" name="모서리가 둥근 직사각형 9">
              <a:extLst>
                <a:ext uri="{FF2B5EF4-FFF2-40B4-BE49-F238E27FC236}">
                  <a16:creationId xmlns:a16="http://schemas.microsoft.com/office/drawing/2014/main" id="{E54462CD-B1C7-4BED-B516-B1E53563F79E}"/>
                </a:ext>
              </a:extLst>
            </p:cNvPr>
            <p:cNvSpPr/>
            <p:nvPr/>
          </p:nvSpPr>
          <p:spPr>
            <a:xfrm>
              <a:off x="6720680" y="1002118"/>
              <a:ext cx="2298844" cy="3730172"/>
            </a:xfrm>
            <a:prstGeom prst="roundRect">
              <a:avLst>
                <a:gd name="adj" fmla="val 16667"/>
              </a:avLst>
            </a:prstGeom>
            <a:noFill/>
            <a:ln w="57150" cap="flat" cmpd="sng" algn="ctr">
              <a:solidFill>
                <a:srgbClr val="A9D18E">
                  <a:alpha val="100000"/>
                </a:srgbClr>
              </a:solidFill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2247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140</Words>
  <Application>Microsoft Office PowerPoint</Application>
  <PresentationFormat>화면 슬라이드 쇼(16:9)</PresentationFormat>
  <Paragraphs>56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리디바탕</vt:lpstr>
      <vt:lpstr>맑은 고딕</vt:lpstr>
      <vt:lpstr>양진체 </vt:lpstr>
      <vt:lpstr>Arial</vt:lpstr>
      <vt:lpstr>Courier New</vt:lpstr>
      <vt:lpstr>Office 테마</vt:lpstr>
      <vt:lpstr>    집밥 레시피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아무 생각없이 템플릿</dc:title>
  <dc:creator>duck</dc:creator>
  <cp:lastModifiedBy>kimhyebin4839@gmail.com</cp:lastModifiedBy>
  <cp:revision>95</cp:revision>
  <dcterms:created xsi:type="dcterms:W3CDTF">2020-09-21T15:22:01Z</dcterms:created>
  <dcterms:modified xsi:type="dcterms:W3CDTF">2021-12-07T11:54:03Z</dcterms:modified>
  <cp:version/>
</cp:coreProperties>
</file>