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67" r:id="rId5"/>
    <p:sldId id="259" r:id="rId6"/>
    <p:sldId id="257" r:id="rId7"/>
    <p:sldId id="262" r:id="rId8"/>
    <p:sldId id="264" r:id="rId9"/>
    <p:sldId id="263" r:id="rId10"/>
    <p:sldId id="270" r:id="rId11"/>
    <p:sldId id="269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13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226E-ED3E-4517-B9F1-2B59ECF112C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7A6A7-6AB3-476A-9312-F3FF369F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8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규격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8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0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30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센서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2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투입구와 내부 분리수거 부분 모습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5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투입구 디테일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4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길이 측정</a:t>
            </a:r>
            <a:r>
              <a:rPr lang="en-US" altLang="ko-KR" dirty="0"/>
              <a:t>(</a:t>
            </a:r>
            <a:r>
              <a:rPr lang="ko-KR" altLang="en-US" dirty="0"/>
              <a:t>내부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9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9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기능 및 </a:t>
            </a:r>
            <a:r>
              <a:rPr lang="en-US" altLang="ko-KR" dirty="0" err="1"/>
              <a:t>ui</a:t>
            </a:r>
            <a:r>
              <a:rPr lang="en-US" altLang="ko-KR" dirty="0"/>
              <a:t> -&gt; </a:t>
            </a:r>
            <a:r>
              <a:rPr lang="ko-KR" altLang="en-US" dirty="0"/>
              <a:t>평상시 기본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2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기능 및 </a:t>
            </a:r>
            <a:r>
              <a:rPr lang="en-US" altLang="ko-KR" dirty="0" err="1"/>
              <a:t>ui</a:t>
            </a:r>
            <a:r>
              <a:rPr lang="en-US" altLang="ko-KR" dirty="0"/>
              <a:t> -&gt; </a:t>
            </a:r>
            <a:r>
              <a:rPr lang="ko-KR" altLang="en-US" dirty="0" err="1"/>
              <a:t>블투</a:t>
            </a:r>
            <a:r>
              <a:rPr lang="ko-KR" altLang="en-US" dirty="0"/>
              <a:t> 통신을 통해서 발생하는 경고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7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 단계별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4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A6A7-6AB3-476A-9312-F3FF369F03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6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635B-8A94-40C7-BF5E-80EA6891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4CBDA-F824-45F2-863E-59443E434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5ADF0-57FC-4A6B-BA6F-AB688735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4DE4-7B8A-423F-B976-77E1C7F8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D1421-12D4-43C7-A9A8-AEDDEBCE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71A6-5E13-4ECD-9076-24CF011C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F506C-EBF8-485B-A562-8D5E943D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D706F-8500-4334-9A88-3B6C4A2D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9FD52-709B-436C-B350-4A1D051B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752F2-C5F3-47AE-B0FD-2EE4D7AE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5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26FDC1-DC9A-4A8C-8A0E-766BC3508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45D64-3C6C-4988-B661-CDB64D30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8B4ED-C2A3-42C6-87C3-A42CB225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14C8B-225F-467F-BA31-9018D7B7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376C-214E-4CCD-B254-BD31A0C4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8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2589-8BBE-49AF-8C87-EB231981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9312E-2959-43DC-B65B-03B47168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C817B-88D8-4D91-A351-2D1821A0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9E9FF-EEE1-49F4-B613-02285E7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55481-4FBC-4868-B635-EFB0418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5E09D-63DF-4AEF-BDC1-63F643B2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9156C-8FA0-4A5E-91EC-33F32FCA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F7BC1-5776-4985-9682-4AF0C72B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E05AF-2A0C-4FF9-BBDF-070E8375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A7DBD-355E-48EC-B39C-6940E43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B3DBB-A806-463B-8C9A-96E3B03A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5CB3-DD2C-4840-BDD2-7D7AFA7CC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1A1EF-2D1B-44D5-94A8-F1DB18530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3610B-E5F1-49C4-8FB2-2606492B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3F176-0ABF-4567-B888-F8562F3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DA57E-36AE-46AA-8015-64FEA9C0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842CF-3933-466B-B4C7-7C28EBD6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740EA-7CA4-4335-B5D6-CBF55850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7F1A6-DC85-412C-A5AD-48FAF0DB1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C8201-E481-4FE7-A545-C82551EA5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54DF6-F2DB-412B-80EC-B6212E067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31A3E6-35CA-47B9-8132-BFBA4F6F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2342F-602E-4DAC-893D-F0C50C00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4A345-2DB3-4257-9ACD-5F2BBBF2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1EDC0-3C18-40F1-AE2E-B4640AE1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531AD-B598-4CB5-8107-EFACAB82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A5ED80-FB7A-4DF3-A802-759A89F5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6C16B-9B84-4E10-9020-45DF4BD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EF5F51-C575-4502-9719-447B9F81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067A6B-8457-4753-A9A2-0F24CB21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60BE5-ACFA-42BA-849C-8A00C760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109CA-388D-4A0E-97FC-AC445507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00834-6737-48D1-A259-4EA26CDA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91250-8627-4CE6-943F-516DB705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A2021-BB42-4263-BA72-58BF5494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AB5D5-04BB-4B63-A33E-1663B908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EBC94-41B6-4698-AA26-6B77E088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0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5821D-A845-425A-92A5-7C1430BD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B3B83-551F-4CC9-86FF-844F1377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1CF7D-A1E2-4264-AC2D-CE177E21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2ABDC-0832-4A05-A0E1-4599FF99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98EEB-194C-4039-A0D5-6476A6F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24D9C-9085-4881-B603-2C6459EB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36A73E-1761-4252-9FB1-96E7F821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BDF07-FBCB-4CA4-9DDC-D7FAEA6D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D9BC3-06F4-48B5-BA21-696818551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5AC1-442D-4671-B514-A4DB3CA568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FB351-269E-47CE-BEBB-B9C550BA1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04215-DA71-4149-8635-09C6C575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E25-875E-4902-8691-D3656B04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3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62993083-44AF-449E-98F7-7841213A0CD8}"/>
              </a:ext>
            </a:extLst>
          </p:cNvPr>
          <p:cNvSpPr/>
          <p:nvPr/>
        </p:nvSpPr>
        <p:spPr>
          <a:xfrm>
            <a:off x="4406143" y="1353674"/>
            <a:ext cx="3733800" cy="4303086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E7FDC1CF-ECD8-4815-B246-0350B29A2DF4}"/>
              </a:ext>
            </a:extLst>
          </p:cNvPr>
          <p:cNvSpPr/>
          <p:nvPr/>
        </p:nvSpPr>
        <p:spPr>
          <a:xfrm>
            <a:off x="6362609" y="2675944"/>
            <a:ext cx="629862" cy="813571"/>
          </a:xfrm>
          <a:prstGeom prst="cube">
            <a:avLst>
              <a:gd name="adj" fmla="val 1195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16562CB-D091-42F7-8825-AC2168AC7A7A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6715196" y="2393554"/>
            <a:ext cx="2025392" cy="282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77255A81-6629-454F-9E6B-510E3293CB5D}"/>
              </a:ext>
            </a:extLst>
          </p:cNvPr>
          <p:cNvSpPr/>
          <p:nvPr/>
        </p:nvSpPr>
        <p:spPr>
          <a:xfrm>
            <a:off x="4566731" y="3541373"/>
            <a:ext cx="2531964" cy="20546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2C57E7-50C4-4EBB-9369-19D87B1DA8B6}"/>
              </a:ext>
            </a:extLst>
          </p:cNvPr>
          <p:cNvSpPr/>
          <p:nvPr/>
        </p:nvSpPr>
        <p:spPr>
          <a:xfrm>
            <a:off x="6448635" y="2822290"/>
            <a:ext cx="407955" cy="601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6021A3-89BB-4BC9-984B-48B79C2A7A66}"/>
              </a:ext>
            </a:extLst>
          </p:cNvPr>
          <p:cNvCxnSpPr>
            <a:cxnSpLocks/>
          </p:cNvCxnSpPr>
          <p:nvPr/>
        </p:nvCxnSpPr>
        <p:spPr>
          <a:xfrm flipH="1">
            <a:off x="6930505" y="4307540"/>
            <a:ext cx="1783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1E9AAA-B18E-4227-ABED-875039D93A24}"/>
              </a:ext>
            </a:extLst>
          </p:cNvPr>
          <p:cNvSpPr/>
          <p:nvPr/>
        </p:nvSpPr>
        <p:spPr>
          <a:xfrm>
            <a:off x="4670612" y="2608729"/>
            <a:ext cx="1340060" cy="104887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FE2629-5048-4A63-B25E-880049F98345}"/>
              </a:ext>
            </a:extLst>
          </p:cNvPr>
          <p:cNvCxnSpPr>
            <a:cxnSpLocks/>
          </p:cNvCxnSpPr>
          <p:nvPr/>
        </p:nvCxnSpPr>
        <p:spPr>
          <a:xfrm rot="5400000">
            <a:off x="4877818" y="1290766"/>
            <a:ext cx="1618397" cy="1044965"/>
          </a:xfrm>
          <a:prstGeom prst="bentConnector3">
            <a:avLst>
              <a:gd name="adj1" fmla="val 12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E0FEC1-E9F3-45CC-876A-A6AE611DE914}"/>
              </a:ext>
            </a:extLst>
          </p:cNvPr>
          <p:cNvSpPr txBox="1"/>
          <p:nvPr/>
        </p:nvSpPr>
        <p:spPr>
          <a:xfrm>
            <a:off x="8740588" y="2169459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사용자 인터페이스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안드로이드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2C3A-7317-4F48-974E-77908E9ADFBA}"/>
              </a:ext>
            </a:extLst>
          </p:cNvPr>
          <p:cNvSpPr txBox="1"/>
          <p:nvPr/>
        </p:nvSpPr>
        <p:spPr>
          <a:xfrm>
            <a:off x="6152850" y="856918"/>
            <a:ext cx="703740" cy="282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투입구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F504B-DEC7-4775-8AC6-2EBC96C2F65A}"/>
              </a:ext>
            </a:extLst>
          </p:cNvPr>
          <p:cNvSpPr txBox="1"/>
          <p:nvPr/>
        </p:nvSpPr>
        <p:spPr>
          <a:xfrm>
            <a:off x="8714481" y="4076707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내부 구조</a:t>
            </a:r>
          </a:p>
        </p:txBody>
      </p:sp>
    </p:spTree>
    <p:extLst>
      <p:ext uri="{BB962C8B-B14F-4D97-AF65-F5344CB8AC3E}">
        <p14:creationId xmlns:p14="http://schemas.microsoft.com/office/powerpoint/2010/main" val="6504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35FCEF-9F9B-40D5-839B-D5B78AB913B2}"/>
              </a:ext>
            </a:extLst>
          </p:cNvPr>
          <p:cNvSpPr/>
          <p:nvPr/>
        </p:nvSpPr>
        <p:spPr>
          <a:xfrm>
            <a:off x="2154310" y="3173909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초기화 선택 시 </a:t>
            </a:r>
            <a:r>
              <a:rPr lang="en-US" altLang="ko-KR" sz="1200" dirty="0">
                <a:solidFill>
                  <a:schemeClr val="tx1"/>
                </a:solidFill>
              </a:rPr>
              <a:t>http</a:t>
            </a:r>
            <a:r>
              <a:rPr lang="ko-KR" altLang="en-US" sz="1200" dirty="0">
                <a:solidFill>
                  <a:schemeClr val="tx1"/>
                </a:solidFill>
              </a:rPr>
              <a:t>통신을 이용해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 요청</a:t>
            </a:r>
            <a:r>
              <a:rPr lang="en-US" altLang="ko-KR" sz="1200" dirty="0">
                <a:solidFill>
                  <a:schemeClr val="tx1"/>
                </a:solidFill>
              </a:rPr>
              <a:t>(post)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E91AE2-AF1C-480E-9414-3FA740FA3C7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828468" y="2414702"/>
            <a:ext cx="0" cy="778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A1BDBF-6637-4E5E-8982-B178891CAC31}"/>
              </a:ext>
            </a:extLst>
          </p:cNvPr>
          <p:cNvSpPr/>
          <p:nvPr/>
        </p:nvSpPr>
        <p:spPr>
          <a:xfrm>
            <a:off x="2154309" y="4652234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서버는 </a:t>
            </a:r>
            <a:r>
              <a:rPr lang="en-US" altLang="ko-KR" sz="1200" dirty="0">
                <a:solidFill>
                  <a:schemeClr val="tx1"/>
                </a:solidFill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</a:rPr>
              <a:t>에서 받아온 물질종류를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확인해 데이터베이스의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보관함 현재용량을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으로 세팅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5143D7EF-35B2-495F-A6AF-21499A83102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3487717" y="4311481"/>
            <a:ext cx="68150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C510CEC-4440-4123-93BD-B4E6F37E9A91}"/>
              </a:ext>
            </a:extLst>
          </p:cNvPr>
          <p:cNvSpPr/>
          <p:nvPr/>
        </p:nvSpPr>
        <p:spPr>
          <a:xfrm>
            <a:off x="2154309" y="1617882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물질 분류 버튼 클릭 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초기화 메시지 팝업 활성화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CF7334-EA6D-457A-9703-41C515C2080B}"/>
              </a:ext>
            </a:extLst>
          </p:cNvPr>
          <p:cNvSpPr/>
          <p:nvPr/>
        </p:nvSpPr>
        <p:spPr>
          <a:xfrm>
            <a:off x="4269621" y="441459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Android </a:t>
            </a:r>
            <a:r>
              <a:rPr lang="ko-KR" altLang="en-US" sz="1200" dirty="0">
                <a:solidFill>
                  <a:schemeClr val="tx1"/>
                </a:solidFill>
              </a:rPr>
              <a:t>메인 화면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EDFE7A8-F6AA-4E2F-922D-B52C722085C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4696323" y="370424"/>
            <a:ext cx="379603" cy="211531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9F0771-5FFC-453E-8DC9-16E4EBB85736}"/>
              </a:ext>
            </a:extLst>
          </p:cNvPr>
          <p:cNvSpPr/>
          <p:nvPr/>
        </p:nvSpPr>
        <p:spPr>
          <a:xfrm>
            <a:off x="6689372" y="3173909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 버튼 </a:t>
            </a:r>
            <a:r>
              <a:rPr lang="ko-KR" altLang="en-US" sz="1200" dirty="0" err="1">
                <a:solidFill>
                  <a:schemeClr val="tx1"/>
                </a:solidFill>
              </a:rPr>
              <a:t>클릭시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통신을 이용해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 요청</a:t>
            </a:r>
            <a:r>
              <a:rPr lang="en-US" altLang="ko-KR" sz="1200" dirty="0">
                <a:solidFill>
                  <a:schemeClr val="tx1"/>
                </a:solidFill>
              </a:rPr>
              <a:t>(post)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1F8A65-A241-4E99-BFC9-0351D2C84F1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63530" y="2414702"/>
            <a:ext cx="0" cy="778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37D8A7-2AF1-4D3F-9CB9-85278E472C1F}"/>
              </a:ext>
            </a:extLst>
          </p:cNvPr>
          <p:cNvSpPr/>
          <p:nvPr/>
        </p:nvSpPr>
        <p:spPr>
          <a:xfrm>
            <a:off x="6689371" y="4652234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서버는 </a:t>
            </a:r>
            <a:r>
              <a:rPr lang="en-US" altLang="ko-KR" sz="1200" dirty="0">
                <a:solidFill>
                  <a:schemeClr val="tx1"/>
                </a:solidFill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</a:rPr>
              <a:t>에서 받아온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데이터에서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세팅 값을 추출해 데이터 베이스의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보관함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최대 용량 값을 수정한다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DA60D96-CC25-4252-BD8B-14CE52AEB78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5400000">
            <a:off x="8022779" y="4311481"/>
            <a:ext cx="68150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31F9249-3377-4181-BA99-F4B8BBFAB71C}"/>
              </a:ext>
            </a:extLst>
          </p:cNvPr>
          <p:cNvSpPr/>
          <p:nvPr/>
        </p:nvSpPr>
        <p:spPr>
          <a:xfrm>
            <a:off x="6689371" y="1617882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보관함 용량 세팅 버튼 클릭 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개의 보관함 용량을 세팅할 수 있는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활성화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4DA2437-2F65-49F9-9523-66F1C92684D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6963854" y="218205"/>
            <a:ext cx="379603" cy="241975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0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05F39B9-918B-44E3-A2CB-0843D1D402E1}"/>
              </a:ext>
            </a:extLst>
          </p:cNvPr>
          <p:cNvSpPr/>
          <p:nvPr/>
        </p:nvSpPr>
        <p:spPr>
          <a:xfrm>
            <a:off x="2553104" y="1215546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socket </a:t>
            </a:r>
            <a:r>
              <a:rPr lang="ko-KR" altLang="en-US" sz="1200" dirty="0">
                <a:solidFill>
                  <a:schemeClr val="tx1"/>
                </a:solidFill>
              </a:rPr>
              <a:t>통신을 이용해 서버에서 데이터 베이스 값을 지속적으로 </a:t>
            </a:r>
            <a:r>
              <a:rPr lang="ko-KR" altLang="en-US" sz="1200" dirty="0" err="1">
                <a:solidFill>
                  <a:schemeClr val="tx1"/>
                </a:solidFill>
              </a:rPr>
              <a:t>받아옴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BFEDF76-B2B5-433E-B397-185F314A91C3}"/>
              </a:ext>
            </a:extLst>
          </p:cNvPr>
          <p:cNvSpPr/>
          <p:nvPr/>
        </p:nvSpPr>
        <p:spPr>
          <a:xfrm>
            <a:off x="6738502" y="2771573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초기화 선택 시 </a:t>
            </a:r>
            <a:r>
              <a:rPr lang="en-US" altLang="ko-KR" sz="1200" dirty="0">
                <a:solidFill>
                  <a:schemeClr val="tx1"/>
                </a:solidFill>
              </a:rPr>
              <a:t>http</a:t>
            </a:r>
            <a:r>
              <a:rPr lang="ko-KR" altLang="en-US" sz="1200" dirty="0">
                <a:solidFill>
                  <a:schemeClr val="tx1"/>
                </a:solidFill>
              </a:rPr>
              <a:t>통신을 이용해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 요청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B657D46-AA6F-47CB-939E-B8C0FD3C8F3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227263" y="2012366"/>
            <a:ext cx="0" cy="40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5F07F7C-4D90-4553-87F1-FDCC2571DBF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412660" y="2012366"/>
            <a:ext cx="0" cy="778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7304A7-6D9E-46B8-AF3A-6B4A3B25C834}"/>
              </a:ext>
            </a:extLst>
          </p:cNvPr>
          <p:cNvSpPr/>
          <p:nvPr/>
        </p:nvSpPr>
        <p:spPr>
          <a:xfrm>
            <a:off x="2553104" y="2442141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화면에 현재 보관함의 용량이 어느정도 차 있는지 출력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DF099F-A1A5-4D08-B0A2-7451210C4110}"/>
              </a:ext>
            </a:extLst>
          </p:cNvPr>
          <p:cNvSpPr/>
          <p:nvPr/>
        </p:nvSpPr>
        <p:spPr>
          <a:xfrm>
            <a:off x="6738501" y="4249898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서버는 </a:t>
            </a:r>
            <a:r>
              <a:rPr lang="en-US" altLang="ko-KR" sz="1200" dirty="0">
                <a:solidFill>
                  <a:schemeClr val="tx1"/>
                </a:solidFill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</a:rPr>
              <a:t>에서 받아온 물질종류를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확인해 데이터베이스의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보관함 현재용량을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으로 세팅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13793A5-F7ED-4DEE-9A2E-F4967E514663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 rot="5400000">
            <a:off x="8071909" y="3909145"/>
            <a:ext cx="68150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6D8828-8C3E-4A8F-8E75-869B46135D17}"/>
              </a:ext>
            </a:extLst>
          </p:cNvPr>
          <p:cNvSpPr/>
          <p:nvPr/>
        </p:nvSpPr>
        <p:spPr>
          <a:xfrm>
            <a:off x="6738501" y="1215546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</a:rPr>
              <a:t>는 각 물질 분류 버튼 클릭 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초기화 메시지 팝업 활성화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5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15D2B7-F1CE-40BE-9205-1072AE03DD21}"/>
              </a:ext>
            </a:extLst>
          </p:cNvPr>
          <p:cNvSpPr/>
          <p:nvPr/>
        </p:nvSpPr>
        <p:spPr>
          <a:xfrm>
            <a:off x="1768643" y="1058109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 </a:t>
            </a:r>
            <a:r>
              <a:rPr lang="ko-KR" altLang="en-US" sz="1200" dirty="0">
                <a:solidFill>
                  <a:schemeClr val="tx1"/>
                </a:solidFill>
              </a:rPr>
              <a:t>금속감지 센서에서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금속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비금속 센서 값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EB8E8C-1489-4DA8-A7AF-0E62FAA2B0B2}"/>
              </a:ext>
            </a:extLst>
          </p:cNvPr>
          <p:cNvSpPr/>
          <p:nvPr/>
        </p:nvSpPr>
        <p:spPr>
          <a:xfrm>
            <a:off x="1768643" y="2383571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에서 받아온 결과를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Nodemcu</a:t>
            </a:r>
            <a:r>
              <a:rPr lang="ko-KR" altLang="en-US" sz="12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9E42F3A-D867-48CB-9100-31B2FFF8D0B6}"/>
              </a:ext>
            </a:extLst>
          </p:cNvPr>
          <p:cNvSpPr/>
          <p:nvPr/>
        </p:nvSpPr>
        <p:spPr>
          <a:xfrm>
            <a:off x="1768643" y="3798672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Nodemcu</a:t>
            </a:r>
            <a:r>
              <a:rPr lang="ko-KR" altLang="en-US" sz="1200" dirty="0">
                <a:solidFill>
                  <a:schemeClr val="tx1"/>
                </a:solidFill>
              </a:rPr>
              <a:t>에서 서버로 해당 데이터 전달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959FDA-3CFC-4E18-B61E-F2D9E23AA9F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442802" y="1866783"/>
            <a:ext cx="0" cy="51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236C22-1BDD-41E5-82FF-12FDB893CA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442802" y="3192245"/>
            <a:ext cx="0" cy="606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7F0636-0F86-4ADD-9D70-78965A769585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442802" y="4607346"/>
            <a:ext cx="0" cy="471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A7CB4F-66E5-42E6-814E-3E89077140C8}"/>
              </a:ext>
            </a:extLst>
          </p:cNvPr>
          <p:cNvSpPr/>
          <p:nvPr/>
        </p:nvSpPr>
        <p:spPr>
          <a:xfrm>
            <a:off x="1768643" y="5078778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서버에서 센서 값을 받아서 결과 도출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ED60C6-59F6-4A49-B972-9C7F057CCED2}"/>
              </a:ext>
            </a:extLst>
          </p:cNvPr>
          <p:cNvSpPr/>
          <p:nvPr/>
        </p:nvSpPr>
        <p:spPr>
          <a:xfrm>
            <a:off x="6096000" y="5328696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서버에서 손 및 물체 유무 관련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결과 도출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1AD7EBF-0B5F-4FF8-B5EC-789280AD3319}"/>
              </a:ext>
            </a:extLst>
          </p:cNvPr>
          <p:cNvSpPr/>
          <p:nvPr/>
        </p:nvSpPr>
        <p:spPr>
          <a:xfrm>
            <a:off x="6096000" y="720630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 초음파 센서에서 초음파 발생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36E792D-FDC4-4E8E-94F7-781B729C9E33}"/>
              </a:ext>
            </a:extLst>
          </p:cNvPr>
          <p:cNvSpPr/>
          <p:nvPr/>
        </p:nvSpPr>
        <p:spPr>
          <a:xfrm>
            <a:off x="6096000" y="1832252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센서 값에 의한 거리 계산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7FDFB41-A4BA-4C4C-87DA-13E951C7D242}"/>
              </a:ext>
            </a:extLst>
          </p:cNvPr>
          <p:cNvSpPr/>
          <p:nvPr/>
        </p:nvSpPr>
        <p:spPr>
          <a:xfrm>
            <a:off x="6096000" y="3024663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계산된 거리를 </a:t>
            </a:r>
            <a:r>
              <a:rPr lang="en-US" altLang="ko-KR" sz="1200" dirty="0" err="1">
                <a:solidFill>
                  <a:schemeClr val="tx1"/>
                </a:solidFill>
              </a:rPr>
              <a:t>NodeMcu</a:t>
            </a:r>
            <a:r>
              <a:rPr lang="ko-KR" altLang="en-US" sz="1200" dirty="0">
                <a:solidFill>
                  <a:schemeClr val="tx1"/>
                </a:solidFill>
              </a:rPr>
              <a:t>로 전달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FA4744D-0E00-4C7A-9A50-BA35B96FCF66}"/>
              </a:ext>
            </a:extLst>
          </p:cNvPr>
          <p:cNvSpPr/>
          <p:nvPr/>
        </p:nvSpPr>
        <p:spPr>
          <a:xfrm>
            <a:off x="6096000" y="4136285"/>
            <a:ext cx="3348318" cy="808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NodeMcu</a:t>
            </a:r>
            <a:r>
              <a:rPr lang="ko-KR" altLang="en-US" sz="1200" dirty="0">
                <a:solidFill>
                  <a:schemeClr val="tx1"/>
                </a:solidFill>
              </a:rPr>
              <a:t>에서 서버로 데이터 전달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62D189-B576-4F07-8A1D-FB90A115FD2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7770159" y="1529304"/>
            <a:ext cx="0" cy="302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349D26-BE6B-4E33-AE74-5843F2C9B21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770159" y="2640926"/>
            <a:ext cx="0" cy="383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05D96A-D929-42E0-A5EE-EDD51339B38D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7770159" y="3833337"/>
            <a:ext cx="0" cy="302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51C15AA-107E-4728-AD52-135C6BAA59AE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>
            <a:off x="7770159" y="4944959"/>
            <a:ext cx="0" cy="383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2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D8669A-86F0-497D-81A3-DCCD5004465E}"/>
              </a:ext>
            </a:extLst>
          </p:cNvPr>
          <p:cNvGrpSpPr/>
          <p:nvPr/>
        </p:nvGrpSpPr>
        <p:grpSpPr>
          <a:xfrm>
            <a:off x="1265080" y="1042737"/>
            <a:ext cx="8506445" cy="5319181"/>
            <a:chOff x="2252693" y="-22963"/>
            <a:chExt cx="7537120" cy="635279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B02DD9F-BC04-4342-8FED-F0622EB452B5}"/>
                </a:ext>
              </a:extLst>
            </p:cNvPr>
            <p:cNvGrpSpPr/>
            <p:nvPr/>
          </p:nvGrpSpPr>
          <p:grpSpPr>
            <a:xfrm>
              <a:off x="2948340" y="-22963"/>
              <a:ext cx="6432842" cy="6352797"/>
              <a:chOff x="1595599" y="113395"/>
              <a:chExt cx="6432842" cy="6352797"/>
            </a:xfrm>
          </p:grpSpPr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28D6D947-B902-457F-B3C3-DAA9FED28436}"/>
                  </a:ext>
                </a:extLst>
              </p:cNvPr>
              <p:cNvSpPr/>
              <p:nvPr/>
            </p:nvSpPr>
            <p:spPr>
              <a:xfrm>
                <a:off x="6547988" y="4635500"/>
                <a:ext cx="440222" cy="1830692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B39EAEDF-617D-4368-953B-6CBAFF12BB1C}"/>
                  </a:ext>
                </a:extLst>
              </p:cNvPr>
              <p:cNvSpPr/>
              <p:nvPr/>
            </p:nvSpPr>
            <p:spPr>
              <a:xfrm>
                <a:off x="4622830" y="3214582"/>
                <a:ext cx="458728" cy="3195185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AC70B31B-F93F-4388-ACB0-2DE3D17C91D2}"/>
                  </a:ext>
                </a:extLst>
              </p:cNvPr>
              <p:cNvSpPr/>
              <p:nvPr/>
            </p:nvSpPr>
            <p:spPr>
              <a:xfrm>
                <a:off x="2638493" y="1756069"/>
                <a:ext cx="562388" cy="4653696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CCBDC81-B3B1-4152-8DD9-553E5263DFDE}"/>
                  </a:ext>
                </a:extLst>
              </p:cNvPr>
              <p:cNvGrpSpPr/>
              <p:nvPr/>
            </p:nvGrpSpPr>
            <p:grpSpPr>
              <a:xfrm>
                <a:off x="1595599" y="937251"/>
                <a:ext cx="2400313" cy="1452840"/>
                <a:chOff x="2778271" y="1273958"/>
                <a:chExt cx="5951405" cy="4097113"/>
              </a:xfrm>
            </p:grpSpPr>
            <p:sp>
              <p:nvSpPr>
                <p:cNvPr id="4" name="정육면체 3">
                  <a:extLst>
                    <a:ext uri="{FF2B5EF4-FFF2-40B4-BE49-F238E27FC236}">
                      <a16:creationId xmlns:a16="http://schemas.microsoft.com/office/drawing/2014/main" id="{01133D58-A55D-4482-B4E6-8300C8D67C15}"/>
                    </a:ext>
                  </a:extLst>
                </p:cNvPr>
                <p:cNvSpPr/>
                <p:nvPr/>
              </p:nvSpPr>
              <p:spPr>
                <a:xfrm>
                  <a:off x="2778271" y="1327988"/>
                  <a:ext cx="5951405" cy="404308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76F18590-2154-48BA-AA3F-1DBC8326EC10}"/>
                    </a:ext>
                  </a:extLst>
                </p:cNvPr>
                <p:cNvSpPr/>
                <p:nvPr/>
              </p:nvSpPr>
              <p:spPr>
                <a:xfrm>
                  <a:off x="2848756" y="2278005"/>
                  <a:ext cx="5331446" cy="303903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333C8D14-5BE9-4C1F-A14F-196F1F0F2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8292" y="4061015"/>
                  <a:ext cx="4618897" cy="153604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6071F5F-A6DB-4C91-969F-650666C71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1653" y="4215929"/>
                  <a:ext cx="582508" cy="101037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B69AE034-4EAA-4A90-A7C0-2BCF630B3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3828" y="1273958"/>
                  <a:ext cx="0" cy="1004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F7CBB0D-C365-41F1-A96E-B61DB88DA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108" y="2278005"/>
                  <a:ext cx="44184" cy="19982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8ECE607D-94A7-48B4-817F-DF6FF46E6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014" y="4039702"/>
                  <a:ext cx="635662" cy="49797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F68740DF-682A-4F7F-B6DF-87D4F14E0488}"/>
                    </a:ext>
                  </a:extLst>
                </p:cNvPr>
                <p:cNvSpPr/>
                <p:nvPr/>
              </p:nvSpPr>
              <p:spPr>
                <a:xfrm>
                  <a:off x="5271248" y="4895497"/>
                  <a:ext cx="717178" cy="36751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정육면체 13">
                  <a:extLst>
                    <a:ext uri="{FF2B5EF4-FFF2-40B4-BE49-F238E27FC236}">
                      <a16:creationId xmlns:a16="http://schemas.microsoft.com/office/drawing/2014/main" id="{0C6CC367-9506-4AA3-B07C-7D2916AA2456}"/>
                    </a:ext>
                  </a:extLst>
                </p:cNvPr>
                <p:cNvSpPr/>
                <p:nvPr/>
              </p:nvSpPr>
              <p:spPr>
                <a:xfrm>
                  <a:off x="5295627" y="3566016"/>
                  <a:ext cx="1221714" cy="63153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정육면체 14">
                  <a:extLst>
                    <a:ext uri="{FF2B5EF4-FFF2-40B4-BE49-F238E27FC236}">
                      <a16:creationId xmlns:a16="http://schemas.microsoft.com/office/drawing/2014/main" id="{EA7BAA3E-9BBC-4E02-BFE3-45414B5964C2}"/>
                    </a:ext>
                  </a:extLst>
                </p:cNvPr>
                <p:cNvSpPr/>
                <p:nvPr/>
              </p:nvSpPr>
              <p:spPr>
                <a:xfrm rot="21057804">
                  <a:off x="3841567" y="4027759"/>
                  <a:ext cx="2056971" cy="322607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12C7867F-8B44-453B-A0DC-D8C4997CCF0D}"/>
                    </a:ext>
                  </a:extLst>
                </p:cNvPr>
                <p:cNvSpPr/>
                <p:nvPr/>
              </p:nvSpPr>
              <p:spPr>
                <a:xfrm rot="479035">
                  <a:off x="5811501" y="3989487"/>
                  <a:ext cx="1972294" cy="319350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원형: 비어 있음 16">
                  <a:extLst>
                    <a:ext uri="{FF2B5EF4-FFF2-40B4-BE49-F238E27FC236}">
                      <a16:creationId xmlns:a16="http://schemas.microsoft.com/office/drawing/2014/main" id="{54DFEE14-E900-481B-A734-6E7FEE0BFCF2}"/>
                    </a:ext>
                  </a:extLst>
                </p:cNvPr>
                <p:cNvSpPr/>
                <p:nvPr/>
              </p:nvSpPr>
              <p:spPr>
                <a:xfrm>
                  <a:off x="5752827" y="3860546"/>
                  <a:ext cx="161365" cy="179158"/>
                </a:xfrm>
                <a:prstGeom prst="donu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1D52E29-148A-4383-A88E-D333FF665CEF}"/>
                  </a:ext>
                </a:extLst>
              </p:cNvPr>
              <p:cNvGrpSpPr/>
              <p:nvPr/>
            </p:nvGrpSpPr>
            <p:grpSpPr>
              <a:xfrm>
                <a:off x="3828053" y="2048557"/>
                <a:ext cx="2222508" cy="1719227"/>
                <a:chOff x="3211566" y="1057835"/>
                <a:chExt cx="6167957" cy="4076276"/>
              </a:xfrm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26346A88-D1BA-4A5D-9B9A-246B1E164211}"/>
                    </a:ext>
                  </a:extLst>
                </p:cNvPr>
                <p:cNvSpPr/>
                <p:nvPr/>
              </p:nvSpPr>
              <p:spPr>
                <a:xfrm>
                  <a:off x="3235374" y="1057835"/>
                  <a:ext cx="6144149" cy="40762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E625561-2D97-476D-BD9C-4080C47FFA6E}"/>
                    </a:ext>
                  </a:extLst>
                </p:cNvPr>
                <p:cNvSpPr/>
                <p:nvPr/>
              </p:nvSpPr>
              <p:spPr>
                <a:xfrm>
                  <a:off x="3211566" y="2061882"/>
                  <a:ext cx="5241830" cy="303903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A7505CA-30A1-4FA5-83C5-EB52A0D82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9802" y="4061014"/>
                  <a:ext cx="4027386" cy="100018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C5AA38D4-3DB0-4A6B-AB77-A2E569956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1566" y="4057207"/>
                  <a:ext cx="931111" cy="98685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C22E485-750E-4DDA-858A-0CED92E1A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1378" y="1057835"/>
                  <a:ext cx="0" cy="1004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4A589FEA-3F7B-40EB-A92B-505340F61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79802" y="2058077"/>
                  <a:ext cx="1576" cy="194599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8C1466FC-7104-4FFA-A833-424B4E282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7188" y="4061011"/>
                  <a:ext cx="995084" cy="1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정육면체 33">
                  <a:extLst>
                    <a:ext uri="{FF2B5EF4-FFF2-40B4-BE49-F238E27FC236}">
                      <a16:creationId xmlns:a16="http://schemas.microsoft.com/office/drawing/2014/main" id="{F36FBEFC-5C66-4B77-9BCD-9FB600BF5ECD}"/>
                    </a:ext>
                  </a:extLst>
                </p:cNvPr>
                <p:cNvSpPr/>
                <p:nvPr/>
              </p:nvSpPr>
              <p:spPr>
                <a:xfrm>
                  <a:off x="5295627" y="3566016"/>
                  <a:ext cx="1221714" cy="63153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정육면체 34">
                  <a:extLst>
                    <a:ext uri="{FF2B5EF4-FFF2-40B4-BE49-F238E27FC236}">
                      <a16:creationId xmlns:a16="http://schemas.microsoft.com/office/drawing/2014/main" id="{61260DDA-B1D2-4D04-9025-38194DBE1074}"/>
                    </a:ext>
                  </a:extLst>
                </p:cNvPr>
                <p:cNvSpPr/>
                <p:nvPr/>
              </p:nvSpPr>
              <p:spPr>
                <a:xfrm rot="21057804">
                  <a:off x="3676033" y="4047814"/>
                  <a:ext cx="2216261" cy="181396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DC283805-0C01-4CD0-AFD8-6ED1C1E5013B}"/>
                    </a:ext>
                  </a:extLst>
                </p:cNvPr>
                <p:cNvSpPr/>
                <p:nvPr/>
              </p:nvSpPr>
              <p:spPr>
                <a:xfrm rot="479035">
                  <a:off x="5815461" y="4032208"/>
                  <a:ext cx="2367624" cy="189618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원형: 비어 있음 36">
                  <a:extLst>
                    <a:ext uri="{FF2B5EF4-FFF2-40B4-BE49-F238E27FC236}">
                      <a16:creationId xmlns:a16="http://schemas.microsoft.com/office/drawing/2014/main" id="{6BFD96AC-48BC-48B3-9293-B05AD46444EF}"/>
                    </a:ext>
                  </a:extLst>
                </p:cNvPr>
                <p:cNvSpPr/>
                <p:nvPr/>
              </p:nvSpPr>
              <p:spPr>
                <a:xfrm>
                  <a:off x="5752827" y="3860546"/>
                  <a:ext cx="161365" cy="179158"/>
                </a:xfrm>
                <a:prstGeom prst="donu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77203C6-A335-4817-917B-F86BFC5ABF24}"/>
                  </a:ext>
                </a:extLst>
              </p:cNvPr>
              <p:cNvGrpSpPr/>
              <p:nvPr/>
            </p:nvGrpSpPr>
            <p:grpSpPr>
              <a:xfrm>
                <a:off x="5806758" y="3372777"/>
                <a:ext cx="2221683" cy="1719227"/>
                <a:chOff x="3213858" y="1057835"/>
                <a:chExt cx="6165667" cy="4076276"/>
              </a:xfrm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AEEAB6A2-50B2-4DCA-8C2D-45C84A7C0B1C}"/>
                    </a:ext>
                  </a:extLst>
                </p:cNvPr>
                <p:cNvSpPr/>
                <p:nvPr/>
              </p:nvSpPr>
              <p:spPr>
                <a:xfrm>
                  <a:off x="3213858" y="1057835"/>
                  <a:ext cx="6165667" cy="40762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D1E19EB-B893-4A9E-BC9D-85331451A541}"/>
                    </a:ext>
                  </a:extLst>
                </p:cNvPr>
                <p:cNvSpPr/>
                <p:nvPr/>
              </p:nvSpPr>
              <p:spPr>
                <a:xfrm>
                  <a:off x="3213858" y="2061882"/>
                  <a:ext cx="5314036" cy="303903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E0824A11-2F9D-4C92-AB93-ED9FD41A6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9802" y="4061014"/>
                  <a:ext cx="4027386" cy="100018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1EA70BC9-3D2D-435D-83FE-7285050B8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858" y="4057207"/>
                  <a:ext cx="928819" cy="931642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C8522669-8CCA-4AA7-9E00-77F7F8D5E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1378" y="1057835"/>
                  <a:ext cx="0" cy="1004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A80EC00E-4B4A-481B-A5B0-723D61DF8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79802" y="2058077"/>
                  <a:ext cx="1576" cy="194599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10C4C021-908C-4B81-B49E-5995E061E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7188" y="4061011"/>
                  <a:ext cx="995084" cy="1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DDBCF789-18DE-4374-A90A-2FEF1B78E792}"/>
                    </a:ext>
                  </a:extLst>
                </p:cNvPr>
                <p:cNvSpPr/>
                <p:nvPr/>
              </p:nvSpPr>
              <p:spPr>
                <a:xfrm>
                  <a:off x="5295627" y="3566016"/>
                  <a:ext cx="1221714" cy="63153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55782DD4-1118-40E4-B8A9-17502705B426}"/>
                    </a:ext>
                  </a:extLst>
                </p:cNvPr>
                <p:cNvSpPr/>
                <p:nvPr/>
              </p:nvSpPr>
              <p:spPr>
                <a:xfrm rot="21057804">
                  <a:off x="3676033" y="4047814"/>
                  <a:ext cx="2216261" cy="181396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BA9B55B9-8097-418F-A4C2-7FA09904B2BF}"/>
                    </a:ext>
                  </a:extLst>
                </p:cNvPr>
                <p:cNvSpPr/>
                <p:nvPr/>
              </p:nvSpPr>
              <p:spPr>
                <a:xfrm rot="479035">
                  <a:off x="5815461" y="4032208"/>
                  <a:ext cx="2367624" cy="189618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원형: 비어 있음 52">
                  <a:extLst>
                    <a:ext uri="{FF2B5EF4-FFF2-40B4-BE49-F238E27FC236}">
                      <a16:creationId xmlns:a16="http://schemas.microsoft.com/office/drawing/2014/main" id="{CDF98CE2-8C7F-400C-9B54-BBD8A94BA745}"/>
                    </a:ext>
                  </a:extLst>
                </p:cNvPr>
                <p:cNvSpPr/>
                <p:nvPr/>
              </p:nvSpPr>
              <p:spPr>
                <a:xfrm>
                  <a:off x="5752827" y="3860546"/>
                  <a:ext cx="161365" cy="179158"/>
                </a:xfrm>
                <a:prstGeom prst="donu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6" name="정육면체 75">
                <a:extLst>
                  <a:ext uri="{FF2B5EF4-FFF2-40B4-BE49-F238E27FC236}">
                    <a16:creationId xmlns:a16="http://schemas.microsoft.com/office/drawing/2014/main" id="{961A5537-9BAD-4F17-B71D-E179526ECF17}"/>
                  </a:ext>
                </a:extLst>
              </p:cNvPr>
              <p:cNvSpPr/>
              <p:nvPr/>
            </p:nvSpPr>
            <p:spPr>
              <a:xfrm>
                <a:off x="4684513" y="113395"/>
                <a:ext cx="397036" cy="2378729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원형: 비어 있음 61">
              <a:extLst>
                <a:ext uri="{FF2B5EF4-FFF2-40B4-BE49-F238E27FC236}">
                  <a16:creationId xmlns:a16="http://schemas.microsoft.com/office/drawing/2014/main" id="{AA4206DD-5B0A-44D4-B1BD-28930A93F091}"/>
                </a:ext>
              </a:extLst>
            </p:cNvPr>
            <p:cNvSpPr/>
            <p:nvPr/>
          </p:nvSpPr>
          <p:spPr>
            <a:xfrm>
              <a:off x="4038030" y="1190249"/>
              <a:ext cx="326014" cy="322944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정육면체 71">
              <a:extLst>
                <a:ext uri="{FF2B5EF4-FFF2-40B4-BE49-F238E27FC236}">
                  <a16:creationId xmlns:a16="http://schemas.microsoft.com/office/drawing/2014/main" id="{0EFFB64A-436A-4192-9BB0-B9E3452AEC8C}"/>
                </a:ext>
              </a:extLst>
            </p:cNvPr>
            <p:cNvSpPr/>
            <p:nvPr/>
          </p:nvSpPr>
          <p:spPr>
            <a:xfrm>
              <a:off x="2252693" y="5278322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금속</a:t>
              </a:r>
            </a:p>
          </p:txBody>
        </p:sp>
        <p:sp>
          <p:nvSpPr>
            <p:cNvPr id="73" name="정육면체 72">
              <a:extLst>
                <a:ext uri="{FF2B5EF4-FFF2-40B4-BE49-F238E27FC236}">
                  <a16:creationId xmlns:a16="http://schemas.microsoft.com/office/drawing/2014/main" id="{EED491AC-01E5-4C16-B156-0337B7ECC262}"/>
                </a:ext>
              </a:extLst>
            </p:cNvPr>
            <p:cNvSpPr/>
            <p:nvPr/>
          </p:nvSpPr>
          <p:spPr>
            <a:xfrm>
              <a:off x="4245130" y="5278323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일반쓰레기</a:t>
              </a:r>
            </a:p>
          </p:txBody>
        </p:sp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35A03F7F-D779-4E77-92BF-3CE085533F4D}"/>
                </a:ext>
              </a:extLst>
            </p:cNvPr>
            <p:cNvSpPr/>
            <p:nvPr/>
          </p:nvSpPr>
          <p:spPr>
            <a:xfrm>
              <a:off x="6168653" y="5287312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플라스틱</a:t>
              </a:r>
            </a:p>
          </p:txBody>
        </p:sp>
        <p:sp>
          <p:nvSpPr>
            <p:cNvPr id="75" name="정육면체 74">
              <a:extLst>
                <a:ext uri="{FF2B5EF4-FFF2-40B4-BE49-F238E27FC236}">
                  <a16:creationId xmlns:a16="http://schemas.microsoft.com/office/drawing/2014/main" id="{B549EEA1-8A6E-40BF-92A4-EB0D518671BA}"/>
                </a:ext>
              </a:extLst>
            </p:cNvPr>
            <p:cNvSpPr/>
            <p:nvPr/>
          </p:nvSpPr>
          <p:spPr>
            <a:xfrm>
              <a:off x="8095518" y="5287312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유리</a:t>
              </a:r>
            </a:p>
          </p:txBody>
        </p:sp>
        <p:sp>
          <p:nvSpPr>
            <p:cNvPr id="60" name="원형: 비어 있음 59">
              <a:extLst>
                <a:ext uri="{FF2B5EF4-FFF2-40B4-BE49-F238E27FC236}">
                  <a16:creationId xmlns:a16="http://schemas.microsoft.com/office/drawing/2014/main" id="{DFDD2650-6B20-4E40-B1B4-48ECDC07A62F}"/>
                </a:ext>
              </a:extLst>
            </p:cNvPr>
            <p:cNvSpPr/>
            <p:nvPr/>
          </p:nvSpPr>
          <p:spPr>
            <a:xfrm>
              <a:off x="5983239" y="2417146"/>
              <a:ext cx="326014" cy="322944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03E85D-9528-4FF0-A6E8-882AE58390AA}"/>
              </a:ext>
            </a:extLst>
          </p:cNvPr>
          <p:cNvGrpSpPr/>
          <p:nvPr/>
        </p:nvGrpSpPr>
        <p:grpSpPr>
          <a:xfrm>
            <a:off x="4597725" y="343186"/>
            <a:ext cx="2709010" cy="1218429"/>
            <a:chOff x="2317132" y="1610256"/>
            <a:chExt cx="2827880" cy="1218429"/>
          </a:xfrm>
        </p:grpSpPr>
        <p:sp>
          <p:nvSpPr>
            <p:cNvPr id="67" name="정육면체 66">
              <a:extLst>
                <a:ext uri="{FF2B5EF4-FFF2-40B4-BE49-F238E27FC236}">
                  <a16:creationId xmlns:a16="http://schemas.microsoft.com/office/drawing/2014/main" id="{8D3A2563-723C-400D-B998-7C1B7918E49B}"/>
                </a:ext>
              </a:extLst>
            </p:cNvPr>
            <p:cNvSpPr/>
            <p:nvPr/>
          </p:nvSpPr>
          <p:spPr>
            <a:xfrm>
              <a:off x="2317132" y="1610256"/>
              <a:ext cx="2827880" cy="120041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93D8B5B-8FC7-452A-8970-61B2FD5CDEEE}"/>
                </a:ext>
              </a:extLst>
            </p:cNvPr>
            <p:cNvSpPr/>
            <p:nvPr/>
          </p:nvSpPr>
          <p:spPr>
            <a:xfrm>
              <a:off x="2374045" y="1926375"/>
              <a:ext cx="2374929" cy="902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정육면체 77">
            <a:extLst>
              <a:ext uri="{FF2B5EF4-FFF2-40B4-BE49-F238E27FC236}">
                <a16:creationId xmlns:a16="http://schemas.microsoft.com/office/drawing/2014/main" id="{420FCB17-8A73-4983-95C5-2D036205304F}"/>
              </a:ext>
            </a:extLst>
          </p:cNvPr>
          <p:cNvSpPr/>
          <p:nvPr/>
        </p:nvSpPr>
        <p:spPr>
          <a:xfrm>
            <a:off x="5541376" y="1061078"/>
            <a:ext cx="496837" cy="2230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702950-47BD-486E-97AB-6D5BC82134AB}"/>
              </a:ext>
            </a:extLst>
          </p:cNvPr>
          <p:cNvCxnSpPr>
            <a:cxnSpLocks/>
          </p:cNvCxnSpPr>
          <p:nvPr/>
        </p:nvCxnSpPr>
        <p:spPr>
          <a:xfrm flipV="1">
            <a:off x="4624892" y="1286321"/>
            <a:ext cx="325825" cy="2589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4294499-43D0-4E38-AC9E-7C6102398D6C}"/>
              </a:ext>
            </a:extLst>
          </p:cNvPr>
          <p:cNvCxnSpPr>
            <a:cxnSpLocks/>
          </p:cNvCxnSpPr>
          <p:nvPr/>
        </p:nvCxnSpPr>
        <p:spPr>
          <a:xfrm>
            <a:off x="4934615" y="673813"/>
            <a:ext cx="1" cy="59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14BE970-6FED-4258-9299-BD4923E7F51C}"/>
              </a:ext>
            </a:extLst>
          </p:cNvPr>
          <p:cNvCxnSpPr>
            <a:cxnSpLocks/>
          </p:cNvCxnSpPr>
          <p:nvPr/>
        </p:nvCxnSpPr>
        <p:spPr>
          <a:xfrm flipV="1">
            <a:off x="4988380" y="1257347"/>
            <a:ext cx="1936818" cy="417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BB8F7925-EB81-43BC-8A3B-411210B44EEC}"/>
              </a:ext>
            </a:extLst>
          </p:cNvPr>
          <p:cNvSpPr/>
          <p:nvPr/>
        </p:nvSpPr>
        <p:spPr>
          <a:xfrm rot="21057804">
            <a:off x="4829665" y="1242309"/>
            <a:ext cx="901292" cy="64059"/>
          </a:xfrm>
          <a:prstGeom prst="cube">
            <a:avLst>
              <a:gd name="adj" fmla="val 36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정육면체 79">
            <a:extLst>
              <a:ext uri="{FF2B5EF4-FFF2-40B4-BE49-F238E27FC236}">
                <a16:creationId xmlns:a16="http://schemas.microsoft.com/office/drawing/2014/main" id="{996A0DE0-13F6-482A-AE9F-BDA15FA2FDE1}"/>
              </a:ext>
            </a:extLst>
          </p:cNvPr>
          <p:cNvSpPr/>
          <p:nvPr/>
        </p:nvSpPr>
        <p:spPr>
          <a:xfrm rot="479035">
            <a:off x="5735906" y="1236798"/>
            <a:ext cx="962847" cy="66962"/>
          </a:xfrm>
          <a:prstGeom prst="cube">
            <a:avLst>
              <a:gd name="adj" fmla="val 36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원형: 비어 있음 80">
            <a:extLst>
              <a:ext uri="{FF2B5EF4-FFF2-40B4-BE49-F238E27FC236}">
                <a16:creationId xmlns:a16="http://schemas.microsoft.com/office/drawing/2014/main" id="{CBA745F5-72E9-4855-BF32-C9426F93BA66}"/>
              </a:ext>
            </a:extLst>
          </p:cNvPr>
          <p:cNvSpPr/>
          <p:nvPr/>
        </p:nvSpPr>
        <p:spPr>
          <a:xfrm>
            <a:off x="5695190" y="1174182"/>
            <a:ext cx="65623" cy="63268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E416110-3337-4B2F-9B9C-5450AD2927EF}"/>
              </a:ext>
            </a:extLst>
          </p:cNvPr>
          <p:cNvCxnSpPr>
            <a:cxnSpLocks/>
          </p:cNvCxnSpPr>
          <p:nvPr/>
        </p:nvCxnSpPr>
        <p:spPr>
          <a:xfrm flipV="1">
            <a:off x="6893562" y="1252217"/>
            <a:ext cx="40467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1093DBC-1163-4B91-AF8E-13AD3B41DBB8}"/>
              </a:ext>
            </a:extLst>
          </p:cNvPr>
          <p:cNvCxnSpPr>
            <a:cxnSpLocks/>
          </p:cNvCxnSpPr>
          <p:nvPr/>
        </p:nvCxnSpPr>
        <p:spPr>
          <a:xfrm flipV="1">
            <a:off x="4948411" y="343186"/>
            <a:ext cx="0" cy="2981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형: 비어 있음 97">
            <a:extLst>
              <a:ext uri="{FF2B5EF4-FFF2-40B4-BE49-F238E27FC236}">
                <a16:creationId xmlns:a16="http://schemas.microsoft.com/office/drawing/2014/main" id="{AFF099A8-92F9-4511-8D51-54CCE234B84A}"/>
              </a:ext>
            </a:extLst>
          </p:cNvPr>
          <p:cNvSpPr/>
          <p:nvPr/>
        </p:nvSpPr>
        <p:spPr>
          <a:xfrm>
            <a:off x="5562513" y="1282743"/>
            <a:ext cx="345863" cy="120088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30A154FF-7EC2-481B-B9DA-119094D9DCC3}"/>
              </a:ext>
            </a:extLst>
          </p:cNvPr>
          <p:cNvSpPr/>
          <p:nvPr/>
        </p:nvSpPr>
        <p:spPr>
          <a:xfrm>
            <a:off x="5572218" y="1436132"/>
            <a:ext cx="326451" cy="10911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94FE851A-A056-4CFD-8BA2-5D3B3FCDD5BB}"/>
              </a:ext>
            </a:extLst>
          </p:cNvPr>
          <p:cNvSpPr/>
          <p:nvPr/>
        </p:nvSpPr>
        <p:spPr>
          <a:xfrm>
            <a:off x="5603216" y="658472"/>
            <a:ext cx="326451" cy="10911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0327745E-49E3-454E-A7A1-BDD018F58D77}"/>
              </a:ext>
            </a:extLst>
          </p:cNvPr>
          <p:cNvSpPr/>
          <p:nvPr/>
        </p:nvSpPr>
        <p:spPr>
          <a:xfrm>
            <a:off x="7660140" y="5057609"/>
            <a:ext cx="326451" cy="10911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89BDDD0-AA36-471E-8249-4371CD95E322}"/>
              </a:ext>
            </a:extLst>
          </p:cNvPr>
          <p:cNvGrpSpPr/>
          <p:nvPr/>
        </p:nvGrpSpPr>
        <p:grpSpPr>
          <a:xfrm>
            <a:off x="2899791" y="941562"/>
            <a:ext cx="2641306" cy="431191"/>
            <a:chOff x="1075765" y="2067008"/>
            <a:chExt cx="2641306" cy="431191"/>
          </a:xfrm>
        </p:grpSpPr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BD1A5539-2AC8-4068-982C-98CB4E1C8A71}"/>
                </a:ext>
              </a:extLst>
            </p:cNvPr>
            <p:cNvCxnSpPr>
              <a:cxnSpLocks/>
            </p:cNvCxnSpPr>
            <p:nvPr/>
          </p:nvCxnSpPr>
          <p:spPr>
            <a:xfrm>
              <a:off x="2230626" y="2205509"/>
              <a:ext cx="1486445" cy="29269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88103B-795B-4159-ACCB-D95ABBD5AA1C}"/>
                </a:ext>
              </a:extLst>
            </p:cNvPr>
            <p:cNvSpPr txBox="1"/>
            <p:nvPr/>
          </p:nvSpPr>
          <p:spPr>
            <a:xfrm>
              <a:off x="1075765" y="2067008"/>
              <a:ext cx="132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금속 감지 센서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7BF76B0-FAA1-41FD-B009-5F8C4BF4F82E}"/>
              </a:ext>
            </a:extLst>
          </p:cNvPr>
          <p:cNvGrpSpPr/>
          <p:nvPr/>
        </p:nvGrpSpPr>
        <p:grpSpPr>
          <a:xfrm>
            <a:off x="5768740" y="1556419"/>
            <a:ext cx="1042046" cy="395105"/>
            <a:chOff x="8013899" y="1188785"/>
            <a:chExt cx="1042046" cy="395105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FEDC3CEC-A2DA-414C-83B9-7646FF96A04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13899" y="1188785"/>
              <a:ext cx="572997" cy="3951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520DCC8-C84B-4864-B1EA-FCC4B2FA3129}"/>
                </a:ext>
              </a:extLst>
            </p:cNvPr>
            <p:cNvSpPr txBox="1"/>
            <p:nvPr/>
          </p:nvSpPr>
          <p:spPr>
            <a:xfrm>
              <a:off x="8611222" y="1229120"/>
              <a:ext cx="444723" cy="98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초음파 센서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87D9801-D0C9-42CF-9166-6D626E85B823}"/>
              </a:ext>
            </a:extLst>
          </p:cNvPr>
          <p:cNvGrpSpPr/>
          <p:nvPr/>
        </p:nvGrpSpPr>
        <p:grpSpPr>
          <a:xfrm>
            <a:off x="7452180" y="749030"/>
            <a:ext cx="2214145" cy="307777"/>
            <a:chOff x="7452180" y="749030"/>
            <a:chExt cx="2214145" cy="307777"/>
          </a:xfrm>
        </p:grpSpPr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682A9782-5685-4593-9A02-565195D02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2180" y="898878"/>
              <a:ext cx="1321609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76E16B8-A518-4BB6-B367-B0A40CAEF814}"/>
                </a:ext>
              </a:extLst>
            </p:cNvPr>
            <p:cNvSpPr txBox="1"/>
            <p:nvPr/>
          </p:nvSpPr>
          <p:spPr>
            <a:xfrm>
              <a:off x="8773789" y="749030"/>
              <a:ext cx="89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투입구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835D1A1-C560-4F15-84AE-7FD505C54F19}"/>
              </a:ext>
            </a:extLst>
          </p:cNvPr>
          <p:cNvGrpSpPr/>
          <p:nvPr/>
        </p:nvGrpSpPr>
        <p:grpSpPr>
          <a:xfrm>
            <a:off x="366244" y="1387612"/>
            <a:ext cx="3097751" cy="670944"/>
            <a:chOff x="7138926" y="1210235"/>
            <a:chExt cx="3097751" cy="670944"/>
          </a:xfrm>
        </p:grpSpPr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35F28A1D-4302-495B-AF53-1F5969B5DE8C}"/>
                </a:ext>
              </a:extLst>
            </p:cNvPr>
            <p:cNvCxnSpPr>
              <a:cxnSpLocks/>
              <a:stCxn id="123" idx="3"/>
              <a:endCxn id="62" idx="0"/>
            </p:cNvCxnSpPr>
            <p:nvPr/>
          </p:nvCxnSpPr>
          <p:spPr>
            <a:xfrm>
              <a:off x="8833221" y="1364124"/>
              <a:ext cx="1403456" cy="51705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3695EB-3176-45F4-835A-9ECA9554BC2F}"/>
                </a:ext>
              </a:extLst>
            </p:cNvPr>
            <p:cNvSpPr txBox="1"/>
            <p:nvPr/>
          </p:nvSpPr>
          <p:spPr>
            <a:xfrm>
              <a:off x="7138926" y="1210235"/>
              <a:ext cx="169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마이크 모듈 센서</a:t>
              </a:r>
              <a:endParaRPr lang="ko-KR" altLang="en-US" sz="1400" b="1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0F8A83F-8FCE-4736-8A92-EB1F16FAFBC7}"/>
              </a:ext>
            </a:extLst>
          </p:cNvPr>
          <p:cNvGrpSpPr/>
          <p:nvPr/>
        </p:nvGrpSpPr>
        <p:grpSpPr>
          <a:xfrm>
            <a:off x="5995743" y="3100232"/>
            <a:ext cx="3775782" cy="307777"/>
            <a:chOff x="6690871" y="2565743"/>
            <a:chExt cx="3775782" cy="307777"/>
          </a:xfrm>
        </p:grpSpPr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33294186-C51A-4242-9D04-2EAA2C6FBC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0871" y="2686545"/>
              <a:ext cx="2018929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A31C8FD-D7D2-46CB-AD26-B39F5D8BBC24}"/>
                </a:ext>
              </a:extLst>
            </p:cNvPr>
            <p:cNvSpPr txBox="1"/>
            <p:nvPr/>
          </p:nvSpPr>
          <p:spPr>
            <a:xfrm>
              <a:off x="8772358" y="2565743"/>
              <a:ext cx="169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사운드 센서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4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9B21A7DA-B0B7-4361-9251-6332B719913E}"/>
              </a:ext>
            </a:extLst>
          </p:cNvPr>
          <p:cNvSpPr/>
          <p:nvPr/>
        </p:nvSpPr>
        <p:spPr>
          <a:xfrm>
            <a:off x="2989728" y="1057835"/>
            <a:ext cx="6212544" cy="40430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072761-5EAC-4AD4-9DB0-72A87E0D4BFB}"/>
              </a:ext>
            </a:extLst>
          </p:cNvPr>
          <p:cNvSpPr/>
          <p:nvPr/>
        </p:nvSpPr>
        <p:spPr>
          <a:xfrm>
            <a:off x="2989727" y="2061882"/>
            <a:ext cx="5217461" cy="303903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DB571C-1082-40A5-A53D-D58245F99632}"/>
              </a:ext>
            </a:extLst>
          </p:cNvPr>
          <p:cNvCxnSpPr>
            <a:cxnSpLocks/>
          </p:cNvCxnSpPr>
          <p:nvPr/>
        </p:nvCxnSpPr>
        <p:spPr>
          <a:xfrm flipV="1">
            <a:off x="4007224" y="4061011"/>
            <a:ext cx="4199964" cy="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515500-2C14-4D86-B905-E1AEAD7B7B0D}"/>
              </a:ext>
            </a:extLst>
          </p:cNvPr>
          <p:cNvCxnSpPr>
            <a:cxnSpLocks/>
          </p:cNvCxnSpPr>
          <p:nvPr/>
        </p:nvCxnSpPr>
        <p:spPr>
          <a:xfrm flipV="1">
            <a:off x="2989727" y="4061011"/>
            <a:ext cx="1017496" cy="10399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6A51AC-5AE9-4B0E-AC3E-40392FCFC36B}"/>
              </a:ext>
            </a:extLst>
          </p:cNvPr>
          <p:cNvCxnSpPr>
            <a:cxnSpLocks/>
          </p:cNvCxnSpPr>
          <p:nvPr/>
        </p:nvCxnSpPr>
        <p:spPr>
          <a:xfrm flipV="1">
            <a:off x="4007224" y="1057835"/>
            <a:ext cx="0" cy="100404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90CC0F-C798-48A5-A17F-791A62F4D3C1}"/>
              </a:ext>
            </a:extLst>
          </p:cNvPr>
          <p:cNvCxnSpPr/>
          <p:nvPr/>
        </p:nvCxnSpPr>
        <p:spPr>
          <a:xfrm>
            <a:off x="4007223" y="2061882"/>
            <a:ext cx="0" cy="1999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D38F4B-E06C-4AD6-AAFB-9B9A3776B8FF}"/>
              </a:ext>
            </a:extLst>
          </p:cNvPr>
          <p:cNvCxnSpPr>
            <a:cxnSpLocks/>
          </p:cNvCxnSpPr>
          <p:nvPr/>
        </p:nvCxnSpPr>
        <p:spPr>
          <a:xfrm flipV="1">
            <a:off x="8207188" y="4061011"/>
            <a:ext cx="995084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0B0FB2CF-C63E-480E-92DB-2654368112AD}"/>
              </a:ext>
            </a:extLst>
          </p:cNvPr>
          <p:cNvSpPr/>
          <p:nvPr/>
        </p:nvSpPr>
        <p:spPr>
          <a:xfrm>
            <a:off x="5271247" y="4733407"/>
            <a:ext cx="717177" cy="36751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854F627-45DC-4321-8FE2-29973CA162D1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>
            <a:off x="5583897" y="5100917"/>
            <a:ext cx="933444" cy="6723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A9CAF2-935C-49F2-8F47-6E8CFCD2697F}"/>
              </a:ext>
            </a:extLst>
          </p:cNvPr>
          <p:cNvSpPr txBox="1"/>
          <p:nvPr/>
        </p:nvSpPr>
        <p:spPr>
          <a:xfrm>
            <a:off x="6445622" y="5634812"/>
            <a:ext cx="110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초음파 센서</a:t>
            </a: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432A9C18-8157-4FB5-835C-36E08D2DA91A}"/>
              </a:ext>
            </a:extLst>
          </p:cNvPr>
          <p:cNvSpPr/>
          <p:nvPr/>
        </p:nvSpPr>
        <p:spPr>
          <a:xfrm>
            <a:off x="5295627" y="3566016"/>
            <a:ext cx="1221714" cy="6315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C6870089-6C07-40D8-AD93-11311DE1A557}"/>
              </a:ext>
            </a:extLst>
          </p:cNvPr>
          <p:cNvSpPr/>
          <p:nvPr/>
        </p:nvSpPr>
        <p:spPr>
          <a:xfrm rot="21057804">
            <a:off x="3676033" y="4047814"/>
            <a:ext cx="2216261" cy="181396"/>
          </a:xfrm>
          <a:prstGeom prst="cube">
            <a:avLst>
              <a:gd name="adj" fmla="val 36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509188C1-295E-4EE2-9DB9-48244A5814A6}"/>
              </a:ext>
            </a:extLst>
          </p:cNvPr>
          <p:cNvSpPr/>
          <p:nvPr/>
        </p:nvSpPr>
        <p:spPr>
          <a:xfrm rot="479035">
            <a:off x="5815461" y="4032208"/>
            <a:ext cx="2367624" cy="189618"/>
          </a:xfrm>
          <a:prstGeom prst="cube">
            <a:avLst>
              <a:gd name="adj" fmla="val 36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DC1591D9-7058-4D18-BAD5-9269D48E846F}"/>
              </a:ext>
            </a:extLst>
          </p:cNvPr>
          <p:cNvSpPr/>
          <p:nvPr/>
        </p:nvSpPr>
        <p:spPr>
          <a:xfrm>
            <a:off x="5752827" y="3860546"/>
            <a:ext cx="161365" cy="179158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3EA57B00-5190-4D09-BD24-A992D974AF69}"/>
              </a:ext>
            </a:extLst>
          </p:cNvPr>
          <p:cNvSpPr/>
          <p:nvPr/>
        </p:nvSpPr>
        <p:spPr>
          <a:xfrm>
            <a:off x="5432769" y="4239686"/>
            <a:ext cx="717177" cy="367510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DA7510D-3958-4232-9BCA-2DC141AECAEA}"/>
              </a:ext>
            </a:extLst>
          </p:cNvPr>
          <p:cNvCxnSpPr>
            <a:cxnSpLocks/>
            <a:endCxn id="3" idx="6"/>
          </p:cNvCxnSpPr>
          <p:nvPr/>
        </p:nvCxnSpPr>
        <p:spPr>
          <a:xfrm rot="10800000">
            <a:off x="6149946" y="4423442"/>
            <a:ext cx="2057242" cy="9801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3BFA2E-2B60-4A8C-9842-20751505022D}"/>
              </a:ext>
            </a:extLst>
          </p:cNvPr>
          <p:cNvSpPr txBox="1"/>
          <p:nvPr/>
        </p:nvSpPr>
        <p:spPr>
          <a:xfrm>
            <a:off x="8184778" y="5265102"/>
            <a:ext cx="216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금속 감지 센서</a:t>
            </a:r>
          </a:p>
        </p:txBody>
      </p:sp>
    </p:spTree>
    <p:extLst>
      <p:ext uri="{BB962C8B-B14F-4D97-AF65-F5344CB8AC3E}">
        <p14:creationId xmlns:p14="http://schemas.microsoft.com/office/powerpoint/2010/main" val="129864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D8669A-86F0-497D-81A3-DCCD5004465E}"/>
              </a:ext>
            </a:extLst>
          </p:cNvPr>
          <p:cNvGrpSpPr/>
          <p:nvPr/>
        </p:nvGrpSpPr>
        <p:grpSpPr>
          <a:xfrm>
            <a:off x="1265080" y="1042737"/>
            <a:ext cx="8506445" cy="5319181"/>
            <a:chOff x="2252693" y="-22963"/>
            <a:chExt cx="7537120" cy="635279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B02DD9F-BC04-4342-8FED-F0622EB452B5}"/>
                </a:ext>
              </a:extLst>
            </p:cNvPr>
            <p:cNvGrpSpPr/>
            <p:nvPr/>
          </p:nvGrpSpPr>
          <p:grpSpPr>
            <a:xfrm>
              <a:off x="2948340" y="-22963"/>
              <a:ext cx="6432842" cy="6352797"/>
              <a:chOff x="1595599" y="113395"/>
              <a:chExt cx="6432842" cy="6352797"/>
            </a:xfrm>
          </p:grpSpPr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28D6D947-B902-457F-B3C3-DAA9FED28436}"/>
                  </a:ext>
                </a:extLst>
              </p:cNvPr>
              <p:cNvSpPr/>
              <p:nvPr/>
            </p:nvSpPr>
            <p:spPr>
              <a:xfrm>
                <a:off x="6547988" y="4635500"/>
                <a:ext cx="440222" cy="1830692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B39EAEDF-617D-4368-953B-6CBAFF12BB1C}"/>
                  </a:ext>
                </a:extLst>
              </p:cNvPr>
              <p:cNvSpPr/>
              <p:nvPr/>
            </p:nvSpPr>
            <p:spPr>
              <a:xfrm>
                <a:off x="4622830" y="3214582"/>
                <a:ext cx="458728" cy="3195185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AC70B31B-F93F-4388-ACB0-2DE3D17C91D2}"/>
                  </a:ext>
                </a:extLst>
              </p:cNvPr>
              <p:cNvSpPr/>
              <p:nvPr/>
            </p:nvSpPr>
            <p:spPr>
              <a:xfrm>
                <a:off x="2638493" y="1756069"/>
                <a:ext cx="562388" cy="4653696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CCBDC81-B3B1-4152-8DD9-553E5263DFDE}"/>
                  </a:ext>
                </a:extLst>
              </p:cNvPr>
              <p:cNvGrpSpPr/>
              <p:nvPr/>
            </p:nvGrpSpPr>
            <p:grpSpPr>
              <a:xfrm>
                <a:off x="1595599" y="937251"/>
                <a:ext cx="2400313" cy="1452840"/>
                <a:chOff x="2778271" y="1273958"/>
                <a:chExt cx="5951405" cy="4097113"/>
              </a:xfrm>
            </p:grpSpPr>
            <p:sp>
              <p:nvSpPr>
                <p:cNvPr id="4" name="정육면체 3">
                  <a:extLst>
                    <a:ext uri="{FF2B5EF4-FFF2-40B4-BE49-F238E27FC236}">
                      <a16:creationId xmlns:a16="http://schemas.microsoft.com/office/drawing/2014/main" id="{01133D58-A55D-4482-B4E6-8300C8D67C15}"/>
                    </a:ext>
                  </a:extLst>
                </p:cNvPr>
                <p:cNvSpPr/>
                <p:nvPr/>
              </p:nvSpPr>
              <p:spPr>
                <a:xfrm>
                  <a:off x="2778271" y="1327988"/>
                  <a:ext cx="5951405" cy="404308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76F18590-2154-48BA-AA3F-1DBC8326EC10}"/>
                    </a:ext>
                  </a:extLst>
                </p:cNvPr>
                <p:cNvSpPr/>
                <p:nvPr/>
              </p:nvSpPr>
              <p:spPr>
                <a:xfrm>
                  <a:off x="2848756" y="2278005"/>
                  <a:ext cx="5331446" cy="303903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333C8D14-5BE9-4C1F-A14F-196F1F0F2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8292" y="4061015"/>
                  <a:ext cx="4618897" cy="153604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6071F5F-A6DB-4C91-969F-650666C71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1653" y="4215929"/>
                  <a:ext cx="582508" cy="101037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B69AE034-4EAA-4A90-A7C0-2BCF630B3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3828" y="1273958"/>
                  <a:ext cx="0" cy="1004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F7CBB0D-C365-41F1-A96E-B61DB88DA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108" y="2278005"/>
                  <a:ext cx="44184" cy="19982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8ECE607D-94A7-48B4-817F-DF6FF46E6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014" y="4039702"/>
                  <a:ext cx="635662" cy="49797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F68740DF-682A-4F7F-B6DF-87D4F14E0488}"/>
                    </a:ext>
                  </a:extLst>
                </p:cNvPr>
                <p:cNvSpPr/>
                <p:nvPr/>
              </p:nvSpPr>
              <p:spPr>
                <a:xfrm>
                  <a:off x="5271248" y="4895497"/>
                  <a:ext cx="717178" cy="36751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정육면체 13">
                  <a:extLst>
                    <a:ext uri="{FF2B5EF4-FFF2-40B4-BE49-F238E27FC236}">
                      <a16:creationId xmlns:a16="http://schemas.microsoft.com/office/drawing/2014/main" id="{0C6CC367-9506-4AA3-B07C-7D2916AA2456}"/>
                    </a:ext>
                  </a:extLst>
                </p:cNvPr>
                <p:cNvSpPr/>
                <p:nvPr/>
              </p:nvSpPr>
              <p:spPr>
                <a:xfrm>
                  <a:off x="5295627" y="3566016"/>
                  <a:ext cx="1221714" cy="63153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정육면체 14">
                  <a:extLst>
                    <a:ext uri="{FF2B5EF4-FFF2-40B4-BE49-F238E27FC236}">
                      <a16:creationId xmlns:a16="http://schemas.microsoft.com/office/drawing/2014/main" id="{EA7BAA3E-9BBC-4E02-BFE3-45414B5964C2}"/>
                    </a:ext>
                  </a:extLst>
                </p:cNvPr>
                <p:cNvSpPr/>
                <p:nvPr/>
              </p:nvSpPr>
              <p:spPr>
                <a:xfrm rot="21057804">
                  <a:off x="3841567" y="4027759"/>
                  <a:ext cx="2056971" cy="322607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12C7867F-8B44-453B-A0DC-D8C4997CCF0D}"/>
                    </a:ext>
                  </a:extLst>
                </p:cNvPr>
                <p:cNvSpPr/>
                <p:nvPr/>
              </p:nvSpPr>
              <p:spPr>
                <a:xfrm rot="479035">
                  <a:off x="5811501" y="3989487"/>
                  <a:ext cx="1972294" cy="319350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원형: 비어 있음 16">
                  <a:extLst>
                    <a:ext uri="{FF2B5EF4-FFF2-40B4-BE49-F238E27FC236}">
                      <a16:creationId xmlns:a16="http://schemas.microsoft.com/office/drawing/2014/main" id="{54DFEE14-E900-481B-A734-6E7FEE0BFCF2}"/>
                    </a:ext>
                  </a:extLst>
                </p:cNvPr>
                <p:cNvSpPr/>
                <p:nvPr/>
              </p:nvSpPr>
              <p:spPr>
                <a:xfrm>
                  <a:off x="5752827" y="3860546"/>
                  <a:ext cx="161365" cy="179158"/>
                </a:xfrm>
                <a:prstGeom prst="donu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1D52E29-148A-4383-A88E-D333FF665CEF}"/>
                  </a:ext>
                </a:extLst>
              </p:cNvPr>
              <p:cNvGrpSpPr/>
              <p:nvPr/>
            </p:nvGrpSpPr>
            <p:grpSpPr>
              <a:xfrm>
                <a:off x="3828053" y="2048557"/>
                <a:ext cx="2222508" cy="1719227"/>
                <a:chOff x="3211566" y="1057835"/>
                <a:chExt cx="6167957" cy="4076276"/>
              </a:xfrm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26346A88-D1BA-4A5D-9B9A-246B1E164211}"/>
                    </a:ext>
                  </a:extLst>
                </p:cNvPr>
                <p:cNvSpPr/>
                <p:nvPr/>
              </p:nvSpPr>
              <p:spPr>
                <a:xfrm>
                  <a:off x="3235374" y="1057835"/>
                  <a:ext cx="6144149" cy="40762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E625561-2D97-476D-BD9C-4080C47FFA6E}"/>
                    </a:ext>
                  </a:extLst>
                </p:cNvPr>
                <p:cNvSpPr/>
                <p:nvPr/>
              </p:nvSpPr>
              <p:spPr>
                <a:xfrm>
                  <a:off x="3211566" y="2061882"/>
                  <a:ext cx="5241830" cy="303903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A7505CA-30A1-4FA5-83C5-EB52A0D82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9802" y="4061014"/>
                  <a:ext cx="4027386" cy="100018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C5AA38D4-3DB0-4A6B-AB77-A2E569956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1566" y="4057207"/>
                  <a:ext cx="931111" cy="98685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C22E485-750E-4DDA-858A-0CED92E1A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1378" y="1057835"/>
                  <a:ext cx="0" cy="1004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4A589FEA-3F7B-40EB-A92B-505340F61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79802" y="2058077"/>
                  <a:ext cx="1576" cy="194599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8C1466FC-7104-4FFA-A833-424B4E282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7188" y="4061011"/>
                  <a:ext cx="995084" cy="1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정육면체 33">
                  <a:extLst>
                    <a:ext uri="{FF2B5EF4-FFF2-40B4-BE49-F238E27FC236}">
                      <a16:creationId xmlns:a16="http://schemas.microsoft.com/office/drawing/2014/main" id="{F36FBEFC-5C66-4B77-9BCD-9FB600BF5ECD}"/>
                    </a:ext>
                  </a:extLst>
                </p:cNvPr>
                <p:cNvSpPr/>
                <p:nvPr/>
              </p:nvSpPr>
              <p:spPr>
                <a:xfrm>
                  <a:off x="5295627" y="3566016"/>
                  <a:ext cx="1221714" cy="63153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정육면체 34">
                  <a:extLst>
                    <a:ext uri="{FF2B5EF4-FFF2-40B4-BE49-F238E27FC236}">
                      <a16:creationId xmlns:a16="http://schemas.microsoft.com/office/drawing/2014/main" id="{61260DDA-B1D2-4D04-9025-38194DBE1074}"/>
                    </a:ext>
                  </a:extLst>
                </p:cNvPr>
                <p:cNvSpPr/>
                <p:nvPr/>
              </p:nvSpPr>
              <p:spPr>
                <a:xfrm rot="21057804">
                  <a:off x="3676033" y="4047814"/>
                  <a:ext cx="2216261" cy="181396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DC283805-0C01-4CD0-AFD8-6ED1C1E5013B}"/>
                    </a:ext>
                  </a:extLst>
                </p:cNvPr>
                <p:cNvSpPr/>
                <p:nvPr/>
              </p:nvSpPr>
              <p:spPr>
                <a:xfrm rot="479035">
                  <a:off x="5815461" y="4032208"/>
                  <a:ext cx="2367624" cy="189618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원형: 비어 있음 36">
                  <a:extLst>
                    <a:ext uri="{FF2B5EF4-FFF2-40B4-BE49-F238E27FC236}">
                      <a16:creationId xmlns:a16="http://schemas.microsoft.com/office/drawing/2014/main" id="{6BFD96AC-48BC-48B3-9293-B05AD46444EF}"/>
                    </a:ext>
                  </a:extLst>
                </p:cNvPr>
                <p:cNvSpPr/>
                <p:nvPr/>
              </p:nvSpPr>
              <p:spPr>
                <a:xfrm>
                  <a:off x="5752827" y="3860546"/>
                  <a:ext cx="161365" cy="179158"/>
                </a:xfrm>
                <a:prstGeom prst="donu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77203C6-A335-4817-917B-F86BFC5ABF24}"/>
                  </a:ext>
                </a:extLst>
              </p:cNvPr>
              <p:cNvGrpSpPr/>
              <p:nvPr/>
            </p:nvGrpSpPr>
            <p:grpSpPr>
              <a:xfrm>
                <a:off x="5806758" y="3372777"/>
                <a:ext cx="2221683" cy="1719227"/>
                <a:chOff x="3213858" y="1057835"/>
                <a:chExt cx="6165667" cy="4076276"/>
              </a:xfrm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AEEAB6A2-50B2-4DCA-8C2D-45C84A7C0B1C}"/>
                    </a:ext>
                  </a:extLst>
                </p:cNvPr>
                <p:cNvSpPr/>
                <p:nvPr/>
              </p:nvSpPr>
              <p:spPr>
                <a:xfrm>
                  <a:off x="3213858" y="1057835"/>
                  <a:ext cx="6165667" cy="40762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D1E19EB-B893-4A9E-BC9D-85331451A541}"/>
                    </a:ext>
                  </a:extLst>
                </p:cNvPr>
                <p:cNvSpPr/>
                <p:nvPr/>
              </p:nvSpPr>
              <p:spPr>
                <a:xfrm>
                  <a:off x="3213858" y="2061882"/>
                  <a:ext cx="5314036" cy="303903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E0824A11-2F9D-4C92-AB93-ED9FD41A6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9802" y="4061014"/>
                  <a:ext cx="4027386" cy="100018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1EA70BC9-3D2D-435D-83FE-7285050B8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858" y="4057207"/>
                  <a:ext cx="928819" cy="931642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C8522669-8CCA-4AA7-9E00-77F7F8D5E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1378" y="1057835"/>
                  <a:ext cx="0" cy="1004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A80EC00E-4B4A-481B-A5B0-723D61DF8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79802" y="2058077"/>
                  <a:ext cx="1576" cy="194599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10C4C021-908C-4B81-B49E-5995E061E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7188" y="4061011"/>
                  <a:ext cx="995084" cy="1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DDBCF789-18DE-4374-A90A-2FEF1B78E792}"/>
                    </a:ext>
                  </a:extLst>
                </p:cNvPr>
                <p:cNvSpPr/>
                <p:nvPr/>
              </p:nvSpPr>
              <p:spPr>
                <a:xfrm>
                  <a:off x="5295627" y="3566016"/>
                  <a:ext cx="1221714" cy="63153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55782DD4-1118-40E4-B8A9-17502705B426}"/>
                    </a:ext>
                  </a:extLst>
                </p:cNvPr>
                <p:cNvSpPr/>
                <p:nvPr/>
              </p:nvSpPr>
              <p:spPr>
                <a:xfrm rot="21057804">
                  <a:off x="3676033" y="4047814"/>
                  <a:ext cx="2216261" cy="181396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BA9B55B9-8097-418F-A4C2-7FA09904B2BF}"/>
                    </a:ext>
                  </a:extLst>
                </p:cNvPr>
                <p:cNvSpPr/>
                <p:nvPr/>
              </p:nvSpPr>
              <p:spPr>
                <a:xfrm rot="479035">
                  <a:off x="5815461" y="4032208"/>
                  <a:ext cx="2367624" cy="189618"/>
                </a:xfrm>
                <a:prstGeom prst="cube">
                  <a:avLst>
                    <a:gd name="adj" fmla="val 360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원형: 비어 있음 52">
                  <a:extLst>
                    <a:ext uri="{FF2B5EF4-FFF2-40B4-BE49-F238E27FC236}">
                      <a16:creationId xmlns:a16="http://schemas.microsoft.com/office/drawing/2014/main" id="{CDF98CE2-8C7F-400C-9B54-BBD8A94BA745}"/>
                    </a:ext>
                  </a:extLst>
                </p:cNvPr>
                <p:cNvSpPr/>
                <p:nvPr/>
              </p:nvSpPr>
              <p:spPr>
                <a:xfrm>
                  <a:off x="5752827" y="3860546"/>
                  <a:ext cx="161365" cy="179158"/>
                </a:xfrm>
                <a:prstGeom prst="donu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6" name="정육면체 75">
                <a:extLst>
                  <a:ext uri="{FF2B5EF4-FFF2-40B4-BE49-F238E27FC236}">
                    <a16:creationId xmlns:a16="http://schemas.microsoft.com/office/drawing/2014/main" id="{961A5537-9BAD-4F17-B71D-E179526ECF17}"/>
                  </a:ext>
                </a:extLst>
              </p:cNvPr>
              <p:cNvSpPr/>
              <p:nvPr/>
            </p:nvSpPr>
            <p:spPr>
              <a:xfrm>
                <a:off x="4684513" y="113395"/>
                <a:ext cx="397036" cy="2378729"/>
              </a:xfrm>
              <a:prstGeom prst="cube">
                <a:avLst>
                  <a:gd name="adj" fmla="val 870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원형: 비어 있음 61">
              <a:extLst>
                <a:ext uri="{FF2B5EF4-FFF2-40B4-BE49-F238E27FC236}">
                  <a16:creationId xmlns:a16="http://schemas.microsoft.com/office/drawing/2014/main" id="{AA4206DD-5B0A-44D4-B1BD-28930A93F091}"/>
                </a:ext>
              </a:extLst>
            </p:cNvPr>
            <p:cNvSpPr/>
            <p:nvPr/>
          </p:nvSpPr>
          <p:spPr>
            <a:xfrm>
              <a:off x="4038030" y="1190249"/>
              <a:ext cx="326014" cy="322944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48376189-8572-4B5D-856A-3A76905E445D}"/>
                </a:ext>
              </a:extLst>
            </p:cNvPr>
            <p:cNvSpPr/>
            <p:nvPr/>
          </p:nvSpPr>
          <p:spPr>
            <a:xfrm>
              <a:off x="5918912" y="3463126"/>
              <a:ext cx="289251" cy="130319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정육면체 71">
              <a:extLst>
                <a:ext uri="{FF2B5EF4-FFF2-40B4-BE49-F238E27FC236}">
                  <a16:creationId xmlns:a16="http://schemas.microsoft.com/office/drawing/2014/main" id="{0EFFB64A-436A-4192-9BB0-B9E3452AEC8C}"/>
                </a:ext>
              </a:extLst>
            </p:cNvPr>
            <p:cNvSpPr/>
            <p:nvPr/>
          </p:nvSpPr>
          <p:spPr>
            <a:xfrm>
              <a:off x="2252693" y="5278322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금속</a:t>
              </a:r>
            </a:p>
          </p:txBody>
        </p:sp>
        <p:sp>
          <p:nvSpPr>
            <p:cNvPr id="73" name="정육면체 72">
              <a:extLst>
                <a:ext uri="{FF2B5EF4-FFF2-40B4-BE49-F238E27FC236}">
                  <a16:creationId xmlns:a16="http://schemas.microsoft.com/office/drawing/2014/main" id="{EED491AC-01E5-4C16-B156-0337B7ECC262}"/>
                </a:ext>
              </a:extLst>
            </p:cNvPr>
            <p:cNvSpPr/>
            <p:nvPr/>
          </p:nvSpPr>
          <p:spPr>
            <a:xfrm>
              <a:off x="4245130" y="5278323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일반쓰레기</a:t>
              </a:r>
            </a:p>
          </p:txBody>
        </p:sp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35A03F7F-D779-4E77-92BF-3CE085533F4D}"/>
                </a:ext>
              </a:extLst>
            </p:cNvPr>
            <p:cNvSpPr/>
            <p:nvPr/>
          </p:nvSpPr>
          <p:spPr>
            <a:xfrm>
              <a:off x="6168653" y="5287312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플라스틱</a:t>
              </a:r>
            </a:p>
          </p:txBody>
        </p:sp>
        <p:sp>
          <p:nvSpPr>
            <p:cNvPr id="75" name="정육면체 74">
              <a:extLst>
                <a:ext uri="{FF2B5EF4-FFF2-40B4-BE49-F238E27FC236}">
                  <a16:creationId xmlns:a16="http://schemas.microsoft.com/office/drawing/2014/main" id="{B549EEA1-8A6E-40BF-92A4-EB0D518671BA}"/>
                </a:ext>
              </a:extLst>
            </p:cNvPr>
            <p:cNvSpPr/>
            <p:nvPr/>
          </p:nvSpPr>
          <p:spPr>
            <a:xfrm>
              <a:off x="8095518" y="5287312"/>
              <a:ext cx="1694295" cy="99508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유리</a:t>
              </a:r>
            </a:p>
          </p:txBody>
        </p:sp>
        <p:sp>
          <p:nvSpPr>
            <p:cNvPr id="60" name="원형: 비어 있음 59">
              <a:extLst>
                <a:ext uri="{FF2B5EF4-FFF2-40B4-BE49-F238E27FC236}">
                  <a16:creationId xmlns:a16="http://schemas.microsoft.com/office/drawing/2014/main" id="{DFDD2650-6B20-4E40-B1B4-48ECDC07A62F}"/>
                </a:ext>
              </a:extLst>
            </p:cNvPr>
            <p:cNvSpPr/>
            <p:nvPr/>
          </p:nvSpPr>
          <p:spPr>
            <a:xfrm>
              <a:off x="5983239" y="2417146"/>
              <a:ext cx="326014" cy="322944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03E85D-9528-4FF0-A6E8-882AE58390AA}"/>
              </a:ext>
            </a:extLst>
          </p:cNvPr>
          <p:cNvGrpSpPr/>
          <p:nvPr/>
        </p:nvGrpSpPr>
        <p:grpSpPr>
          <a:xfrm>
            <a:off x="4597725" y="343186"/>
            <a:ext cx="2709010" cy="1218429"/>
            <a:chOff x="2317132" y="1610256"/>
            <a:chExt cx="2827880" cy="1218429"/>
          </a:xfrm>
        </p:grpSpPr>
        <p:sp>
          <p:nvSpPr>
            <p:cNvPr id="67" name="정육면체 66">
              <a:extLst>
                <a:ext uri="{FF2B5EF4-FFF2-40B4-BE49-F238E27FC236}">
                  <a16:creationId xmlns:a16="http://schemas.microsoft.com/office/drawing/2014/main" id="{8D3A2563-723C-400D-B998-7C1B7918E49B}"/>
                </a:ext>
              </a:extLst>
            </p:cNvPr>
            <p:cNvSpPr/>
            <p:nvPr/>
          </p:nvSpPr>
          <p:spPr>
            <a:xfrm>
              <a:off x="2317132" y="1610256"/>
              <a:ext cx="2827880" cy="120041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93D8B5B-8FC7-452A-8970-61B2FD5CDEEE}"/>
                </a:ext>
              </a:extLst>
            </p:cNvPr>
            <p:cNvSpPr/>
            <p:nvPr/>
          </p:nvSpPr>
          <p:spPr>
            <a:xfrm>
              <a:off x="2374045" y="1926375"/>
              <a:ext cx="2374929" cy="902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정육면체 77">
            <a:extLst>
              <a:ext uri="{FF2B5EF4-FFF2-40B4-BE49-F238E27FC236}">
                <a16:creationId xmlns:a16="http://schemas.microsoft.com/office/drawing/2014/main" id="{420FCB17-8A73-4983-95C5-2D036205304F}"/>
              </a:ext>
            </a:extLst>
          </p:cNvPr>
          <p:cNvSpPr/>
          <p:nvPr/>
        </p:nvSpPr>
        <p:spPr>
          <a:xfrm>
            <a:off x="5541376" y="1061078"/>
            <a:ext cx="496837" cy="2230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702950-47BD-486E-97AB-6D5BC82134AB}"/>
              </a:ext>
            </a:extLst>
          </p:cNvPr>
          <p:cNvCxnSpPr>
            <a:cxnSpLocks/>
          </p:cNvCxnSpPr>
          <p:nvPr/>
        </p:nvCxnSpPr>
        <p:spPr>
          <a:xfrm flipV="1">
            <a:off x="4624892" y="1286321"/>
            <a:ext cx="325825" cy="2589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4294499-43D0-4E38-AC9E-7C6102398D6C}"/>
              </a:ext>
            </a:extLst>
          </p:cNvPr>
          <p:cNvCxnSpPr>
            <a:cxnSpLocks/>
          </p:cNvCxnSpPr>
          <p:nvPr/>
        </p:nvCxnSpPr>
        <p:spPr>
          <a:xfrm>
            <a:off x="4934615" y="673813"/>
            <a:ext cx="1" cy="59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14BE970-6FED-4258-9299-BD4923E7F51C}"/>
              </a:ext>
            </a:extLst>
          </p:cNvPr>
          <p:cNvCxnSpPr>
            <a:cxnSpLocks/>
          </p:cNvCxnSpPr>
          <p:nvPr/>
        </p:nvCxnSpPr>
        <p:spPr>
          <a:xfrm flipV="1">
            <a:off x="4988380" y="1257347"/>
            <a:ext cx="1936818" cy="417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BB8F7925-EB81-43BC-8A3B-411210B44EEC}"/>
              </a:ext>
            </a:extLst>
          </p:cNvPr>
          <p:cNvSpPr/>
          <p:nvPr/>
        </p:nvSpPr>
        <p:spPr>
          <a:xfrm rot="21057804">
            <a:off x="4829665" y="1242309"/>
            <a:ext cx="901292" cy="64059"/>
          </a:xfrm>
          <a:prstGeom prst="cube">
            <a:avLst>
              <a:gd name="adj" fmla="val 36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정육면체 79">
            <a:extLst>
              <a:ext uri="{FF2B5EF4-FFF2-40B4-BE49-F238E27FC236}">
                <a16:creationId xmlns:a16="http://schemas.microsoft.com/office/drawing/2014/main" id="{996A0DE0-13F6-482A-AE9F-BDA15FA2FDE1}"/>
              </a:ext>
            </a:extLst>
          </p:cNvPr>
          <p:cNvSpPr/>
          <p:nvPr/>
        </p:nvSpPr>
        <p:spPr>
          <a:xfrm rot="479035">
            <a:off x="5735906" y="1236798"/>
            <a:ext cx="962847" cy="66962"/>
          </a:xfrm>
          <a:prstGeom prst="cube">
            <a:avLst>
              <a:gd name="adj" fmla="val 36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원형: 비어 있음 80">
            <a:extLst>
              <a:ext uri="{FF2B5EF4-FFF2-40B4-BE49-F238E27FC236}">
                <a16:creationId xmlns:a16="http://schemas.microsoft.com/office/drawing/2014/main" id="{CBA745F5-72E9-4855-BF32-C9426F93BA66}"/>
              </a:ext>
            </a:extLst>
          </p:cNvPr>
          <p:cNvSpPr/>
          <p:nvPr/>
        </p:nvSpPr>
        <p:spPr>
          <a:xfrm>
            <a:off x="5695190" y="1174182"/>
            <a:ext cx="65623" cy="63268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E416110-3337-4B2F-9B9C-5450AD2927EF}"/>
              </a:ext>
            </a:extLst>
          </p:cNvPr>
          <p:cNvCxnSpPr>
            <a:cxnSpLocks/>
          </p:cNvCxnSpPr>
          <p:nvPr/>
        </p:nvCxnSpPr>
        <p:spPr>
          <a:xfrm flipV="1">
            <a:off x="6893562" y="1252217"/>
            <a:ext cx="40467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1093DBC-1163-4B91-AF8E-13AD3B41DBB8}"/>
              </a:ext>
            </a:extLst>
          </p:cNvPr>
          <p:cNvCxnSpPr>
            <a:cxnSpLocks/>
          </p:cNvCxnSpPr>
          <p:nvPr/>
        </p:nvCxnSpPr>
        <p:spPr>
          <a:xfrm flipV="1">
            <a:off x="4948411" y="343186"/>
            <a:ext cx="0" cy="2981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형: 비어 있음 97">
            <a:extLst>
              <a:ext uri="{FF2B5EF4-FFF2-40B4-BE49-F238E27FC236}">
                <a16:creationId xmlns:a16="http://schemas.microsoft.com/office/drawing/2014/main" id="{AFF099A8-92F9-4511-8D51-54CCE234B84A}"/>
              </a:ext>
            </a:extLst>
          </p:cNvPr>
          <p:cNvSpPr/>
          <p:nvPr/>
        </p:nvSpPr>
        <p:spPr>
          <a:xfrm>
            <a:off x="5562513" y="1282743"/>
            <a:ext cx="345863" cy="120088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30A154FF-7EC2-481B-B9DA-119094D9DCC3}"/>
              </a:ext>
            </a:extLst>
          </p:cNvPr>
          <p:cNvSpPr/>
          <p:nvPr/>
        </p:nvSpPr>
        <p:spPr>
          <a:xfrm>
            <a:off x="5572218" y="1436132"/>
            <a:ext cx="326451" cy="10911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94FE851A-A056-4CFD-8BA2-5D3B3FCDD5BB}"/>
              </a:ext>
            </a:extLst>
          </p:cNvPr>
          <p:cNvSpPr/>
          <p:nvPr/>
        </p:nvSpPr>
        <p:spPr>
          <a:xfrm>
            <a:off x="5603216" y="658472"/>
            <a:ext cx="326451" cy="10911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0327745E-49E3-454E-A7A1-BDD018F58D77}"/>
              </a:ext>
            </a:extLst>
          </p:cNvPr>
          <p:cNvSpPr/>
          <p:nvPr/>
        </p:nvSpPr>
        <p:spPr>
          <a:xfrm>
            <a:off x="7660140" y="5057609"/>
            <a:ext cx="326451" cy="10911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1FAA04-6374-4406-9761-EA162BD94CB3}"/>
              </a:ext>
            </a:extLst>
          </p:cNvPr>
          <p:cNvGrpSpPr/>
          <p:nvPr/>
        </p:nvGrpSpPr>
        <p:grpSpPr>
          <a:xfrm rot="16200000">
            <a:off x="1349856" y="4548199"/>
            <a:ext cx="3349619" cy="244283"/>
            <a:chOff x="929640" y="282501"/>
            <a:chExt cx="2392680" cy="76023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62E179-D91A-4E10-90B3-72ED9C4FAA2C}"/>
                </a:ext>
              </a:extLst>
            </p:cNvPr>
            <p:cNvCxnSpPr/>
            <p:nvPr/>
          </p:nvCxnSpPr>
          <p:spPr>
            <a:xfrm>
              <a:off x="929640" y="343186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AAF4CFD-A3D4-4EE5-B025-2BDA7F1AFD60}"/>
                </a:ext>
              </a:extLst>
            </p:cNvPr>
            <p:cNvCxnSpPr/>
            <p:nvPr/>
          </p:nvCxnSpPr>
          <p:spPr>
            <a:xfrm>
              <a:off x="3322320" y="282501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B31C94A-8486-4265-A773-913329992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640" y="670560"/>
              <a:ext cx="2392680" cy="3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DDD6B5A-C147-42FC-A6BE-1BE6516B68CC}"/>
              </a:ext>
            </a:extLst>
          </p:cNvPr>
          <p:cNvGrpSpPr/>
          <p:nvPr/>
        </p:nvGrpSpPr>
        <p:grpSpPr>
          <a:xfrm rot="5400000">
            <a:off x="6887532" y="5664467"/>
            <a:ext cx="1042972" cy="257441"/>
            <a:chOff x="929640" y="282501"/>
            <a:chExt cx="2392680" cy="760236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0656047-D4C2-4954-BF2E-86ABA14E13CD}"/>
                </a:ext>
              </a:extLst>
            </p:cNvPr>
            <p:cNvCxnSpPr/>
            <p:nvPr/>
          </p:nvCxnSpPr>
          <p:spPr>
            <a:xfrm>
              <a:off x="929640" y="343186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4D8F422-5BAB-4F62-850D-13C9DDF1F149}"/>
                </a:ext>
              </a:extLst>
            </p:cNvPr>
            <p:cNvCxnSpPr/>
            <p:nvPr/>
          </p:nvCxnSpPr>
          <p:spPr>
            <a:xfrm>
              <a:off x="3322320" y="282501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667FF5E-1840-4083-AAC7-195CEDDF6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640" y="670560"/>
              <a:ext cx="2392680" cy="3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6B9EABE-8B8D-462B-A724-ED14B543328E}"/>
              </a:ext>
            </a:extLst>
          </p:cNvPr>
          <p:cNvGrpSpPr/>
          <p:nvPr/>
        </p:nvGrpSpPr>
        <p:grpSpPr>
          <a:xfrm rot="16200000">
            <a:off x="4167581" y="5131729"/>
            <a:ext cx="2185302" cy="241537"/>
            <a:chOff x="929640" y="282501"/>
            <a:chExt cx="2392680" cy="760236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4C0D39D-CA8E-4A4A-BA0B-0920C298F030}"/>
                </a:ext>
              </a:extLst>
            </p:cNvPr>
            <p:cNvCxnSpPr/>
            <p:nvPr/>
          </p:nvCxnSpPr>
          <p:spPr>
            <a:xfrm>
              <a:off x="929640" y="343186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BB196B0D-2B7E-4CA1-84A2-D46D72008F10}"/>
                </a:ext>
              </a:extLst>
            </p:cNvPr>
            <p:cNvCxnSpPr/>
            <p:nvPr/>
          </p:nvCxnSpPr>
          <p:spPr>
            <a:xfrm>
              <a:off x="3322320" y="282501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7F9C11F-17C1-4F62-A921-C52E3D47D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640" y="670560"/>
              <a:ext cx="2392680" cy="3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2E541EA-6F9B-4B8E-8AE5-7140F5277E64}"/>
              </a:ext>
            </a:extLst>
          </p:cNvPr>
          <p:cNvGrpSpPr/>
          <p:nvPr/>
        </p:nvGrpSpPr>
        <p:grpSpPr>
          <a:xfrm rot="16200000">
            <a:off x="5438341" y="2053549"/>
            <a:ext cx="1388588" cy="448099"/>
            <a:chOff x="929640" y="282501"/>
            <a:chExt cx="2392680" cy="76023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D5DEAA6-CE3A-489E-9D9B-E047FBD512C4}"/>
                </a:ext>
              </a:extLst>
            </p:cNvPr>
            <p:cNvCxnSpPr/>
            <p:nvPr/>
          </p:nvCxnSpPr>
          <p:spPr>
            <a:xfrm>
              <a:off x="929640" y="343186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24133F0-DACA-4C1F-ABE3-E4EA8C1F1204}"/>
                </a:ext>
              </a:extLst>
            </p:cNvPr>
            <p:cNvCxnSpPr/>
            <p:nvPr/>
          </p:nvCxnSpPr>
          <p:spPr>
            <a:xfrm>
              <a:off x="3322320" y="282501"/>
              <a:ext cx="0" cy="699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2870AD8-C58E-4A4F-8672-F34770B38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640" y="670560"/>
              <a:ext cx="2392680" cy="3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EA3D93-41D7-4649-9EA5-701BA02335AC}"/>
              </a:ext>
            </a:extLst>
          </p:cNvPr>
          <p:cNvSpPr txBox="1"/>
          <p:nvPr/>
        </p:nvSpPr>
        <p:spPr>
          <a:xfrm>
            <a:off x="1833596" y="3993397"/>
            <a:ext cx="114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60cm</a:t>
            </a:r>
            <a:endParaRPr lang="ko-KR" altLang="en-US" sz="28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0018753-0DF5-47AD-A27A-297B908C0B7F}"/>
              </a:ext>
            </a:extLst>
          </p:cNvPr>
          <p:cNvSpPr txBox="1"/>
          <p:nvPr/>
        </p:nvSpPr>
        <p:spPr>
          <a:xfrm>
            <a:off x="6365166" y="5227407"/>
            <a:ext cx="114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30cm</a:t>
            </a:r>
            <a:endParaRPr lang="ko-KR" altLang="en-US" sz="28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9F7AAAA-0B60-43AC-AB98-DDE16CB3B544}"/>
              </a:ext>
            </a:extLst>
          </p:cNvPr>
          <p:cNvSpPr txBox="1"/>
          <p:nvPr/>
        </p:nvSpPr>
        <p:spPr>
          <a:xfrm>
            <a:off x="6262916" y="1889482"/>
            <a:ext cx="114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15cm</a:t>
            </a:r>
            <a:endParaRPr lang="ko-KR" altLang="en-US" sz="2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EC6A29-A6B5-4EC8-849B-7E24257C3F73}"/>
              </a:ext>
            </a:extLst>
          </p:cNvPr>
          <p:cNvSpPr txBox="1"/>
          <p:nvPr/>
        </p:nvSpPr>
        <p:spPr>
          <a:xfrm>
            <a:off x="4138106" y="4588407"/>
            <a:ext cx="114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45cm</a:t>
            </a:r>
            <a:endParaRPr lang="ko-KR" altLang="en-US" sz="2800" b="1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4214F74-2214-43EF-894F-6C1CAFCA3763}"/>
              </a:ext>
            </a:extLst>
          </p:cNvPr>
          <p:cNvSpPr/>
          <p:nvPr/>
        </p:nvSpPr>
        <p:spPr>
          <a:xfrm>
            <a:off x="5603216" y="144194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14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38FA691-A131-49DD-83F7-525CB52080EB}"/>
              </a:ext>
            </a:extLst>
          </p:cNvPr>
          <p:cNvSpPr/>
          <p:nvPr/>
        </p:nvSpPr>
        <p:spPr>
          <a:xfrm>
            <a:off x="3273108" y="1487774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1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D89D6C2-2BCA-4B94-8B7B-1A507645C381}"/>
              </a:ext>
            </a:extLst>
          </p:cNvPr>
          <p:cNvSpPr/>
          <p:nvPr/>
        </p:nvSpPr>
        <p:spPr>
          <a:xfrm>
            <a:off x="6517435" y="2450842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14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59A9114-6067-4F3A-B747-75DBD5C311EF}"/>
              </a:ext>
            </a:extLst>
          </p:cNvPr>
          <p:cNvSpPr/>
          <p:nvPr/>
        </p:nvSpPr>
        <p:spPr>
          <a:xfrm>
            <a:off x="7660140" y="3563126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14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BF385CF-DCAF-4846-A360-31470E8628DA}"/>
              </a:ext>
            </a:extLst>
          </p:cNvPr>
          <p:cNvSpPr/>
          <p:nvPr/>
        </p:nvSpPr>
        <p:spPr>
          <a:xfrm>
            <a:off x="8642998" y="5235146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14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5F4F40B-7540-46FB-8B0D-CDBE8727E17C}"/>
              </a:ext>
            </a:extLst>
          </p:cNvPr>
          <p:cNvSpPr/>
          <p:nvPr/>
        </p:nvSpPr>
        <p:spPr>
          <a:xfrm>
            <a:off x="5993131" y="5234614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14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431A391-3E01-4BCA-B576-037B69AD786A}"/>
              </a:ext>
            </a:extLst>
          </p:cNvPr>
          <p:cNvSpPr/>
          <p:nvPr/>
        </p:nvSpPr>
        <p:spPr>
          <a:xfrm>
            <a:off x="4239606" y="5222523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14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F93A437-545E-4E05-A9EE-D3B822B7BBC5}"/>
              </a:ext>
            </a:extLst>
          </p:cNvPr>
          <p:cNvSpPr/>
          <p:nvPr/>
        </p:nvSpPr>
        <p:spPr>
          <a:xfrm>
            <a:off x="1938368" y="5222523"/>
            <a:ext cx="424402" cy="424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92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6C1D0B8-5256-41AB-AC39-196BD7101112}"/>
              </a:ext>
            </a:extLst>
          </p:cNvPr>
          <p:cNvSpPr/>
          <p:nvPr/>
        </p:nvSpPr>
        <p:spPr>
          <a:xfrm>
            <a:off x="4570321" y="239404"/>
            <a:ext cx="2759242" cy="2582779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Web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Server</a:t>
            </a:r>
            <a:endParaRPr lang="ko-KR" altLang="en-US" sz="28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E997BD-9F3E-41B5-B03C-6B0824746CF6}"/>
              </a:ext>
            </a:extLst>
          </p:cNvPr>
          <p:cNvSpPr/>
          <p:nvPr/>
        </p:nvSpPr>
        <p:spPr>
          <a:xfrm>
            <a:off x="9144365" y="717176"/>
            <a:ext cx="1326412" cy="1102659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3F42E8-A595-40D9-B408-2D8C73524E5B}"/>
              </a:ext>
            </a:extLst>
          </p:cNvPr>
          <p:cNvSpPr/>
          <p:nvPr/>
        </p:nvSpPr>
        <p:spPr>
          <a:xfrm>
            <a:off x="3288217" y="3497416"/>
            <a:ext cx="2013285" cy="17245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안드로이드</a:t>
            </a:r>
            <a:endParaRPr lang="en-US" altLang="ko-KR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867F9F-B7DF-4768-9EBF-91AAB1FA7938}"/>
              </a:ext>
            </a:extLst>
          </p:cNvPr>
          <p:cNvSpPr/>
          <p:nvPr/>
        </p:nvSpPr>
        <p:spPr>
          <a:xfrm>
            <a:off x="6890499" y="3497416"/>
            <a:ext cx="2013285" cy="1724526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분리수거</a:t>
            </a:r>
            <a:endParaRPr lang="en-US" altLang="ko-KR" b="1" dirty="0"/>
          </a:p>
          <a:p>
            <a:pPr algn="ctr"/>
            <a:r>
              <a:rPr lang="ko-KR" altLang="en-US" b="1" dirty="0"/>
              <a:t>기기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175FB8-CE9F-4B83-82E6-A49C17AF4C97}"/>
              </a:ext>
            </a:extLst>
          </p:cNvPr>
          <p:cNvSpPr/>
          <p:nvPr/>
        </p:nvSpPr>
        <p:spPr>
          <a:xfrm>
            <a:off x="5409551" y="5498199"/>
            <a:ext cx="1247392" cy="10191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923926-EDA8-4BD7-80C5-662B9DD5A7DD}"/>
              </a:ext>
            </a:extLst>
          </p:cNvPr>
          <p:cNvCxnSpPr>
            <a:cxnSpLocks/>
          </p:cNvCxnSpPr>
          <p:nvPr/>
        </p:nvCxnSpPr>
        <p:spPr>
          <a:xfrm>
            <a:off x="6656943" y="2626108"/>
            <a:ext cx="672620" cy="1078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30D25B-A90D-4600-9F73-2B0B9CC05038}"/>
              </a:ext>
            </a:extLst>
          </p:cNvPr>
          <p:cNvCxnSpPr>
            <a:cxnSpLocks/>
          </p:cNvCxnSpPr>
          <p:nvPr/>
        </p:nvCxnSpPr>
        <p:spPr>
          <a:xfrm flipH="1" flipV="1">
            <a:off x="6890499" y="2399158"/>
            <a:ext cx="717997" cy="1098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CF1A26-4BFA-4149-80A4-D5A4ED126BF8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474267" y="4969391"/>
            <a:ext cx="711071" cy="678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4DF11A-C76E-41F5-B1B6-1F3FA4985654}"/>
              </a:ext>
            </a:extLst>
          </p:cNvPr>
          <p:cNvCxnSpPr>
            <a:cxnSpLocks/>
          </p:cNvCxnSpPr>
          <p:nvPr/>
        </p:nvCxnSpPr>
        <p:spPr>
          <a:xfrm>
            <a:off x="4808768" y="5120332"/>
            <a:ext cx="719411" cy="7531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F941EA0-FA7C-4433-9773-D7934BE8814E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329563" y="1268506"/>
            <a:ext cx="18148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0B514E-6A82-4C34-8E65-B0506F315839}"/>
              </a:ext>
            </a:extLst>
          </p:cNvPr>
          <p:cNvSpPr txBox="1"/>
          <p:nvPr/>
        </p:nvSpPr>
        <p:spPr>
          <a:xfrm>
            <a:off x="7605023" y="748792"/>
            <a:ext cx="153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센서 값 저장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결과값 가져오기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8A93D6-F379-4826-9DF9-E5C8FCBAFE6A}"/>
              </a:ext>
            </a:extLst>
          </p:cNvPr>
          <p:cNvSpPr txBox="1"/>
          <p:nvPr/>
        </p:nvSpPr>
        <p:spPr>
          <a:xfrm>
            <a:off x="5352469" y="4006231"/>
            <a:ext cx="142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경보 값 전달</a:t>
            </a:r>
            <a:endParaRPr lang="en-US" altLang="ko-KR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82F15B-830F-453C-8E36-243D09567CF1}"/>
              </a:ext>
            </a:extLst>
          </p:cNvPr>
          <p:cNvSpPr txBox="1"/>
          <p:nvPr/>
        </p:nvSpPr>
        <p:spPr>
          <a:xfrm>
            <a:off x="6733869" y="5416616"/>
            <a:ext cx="11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분리수거 할 물체 전달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AF4E5D-2EB8-4FF0-A7F6-F3FFAA36DD99}"/>
              </a:ext>
            </a:extLst>
          </p:cNvPr>
          <p:cNvSpPr txBox="1"/>
          <p:nvPr/>
        </p:nvSpPr>
        <p:spPr>
          <a:xfrm rot="3392881">
            <a:off x="6803083" y="2688687"/>
            <a:ext cx="13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센서 값 전달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C4ADA0-EF2C-44F0-BF0C-D53C0C576C61}"/>
              </a:ext>
            </a:extLst>
          </p:cNvPr>
          <p:cNvSpPr txBox="1"/>
          <p:nvPr/>
        </p:nvSpPr>
        <p:spPr>
          <a:xfrm>
            <a:off x="3442447" y="5416616"/>
            <a:ext cx="1659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사용법 디스플레이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경보 알림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디스플레이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BA2AB8-A6EA-4881-BECF-5B7B897AF134}"/>
              </a:ext>
            </a:extLst>
          </p:cNvPr>
          <p:cNvSpPr txBox="1"/>
          <p:nvPr/>
        </p:nvSpPr>
        <p:spPr>
          <a:xfrm rot="3414839">
            <a:off x="6123482" y="3191125"/>
            <a:ext cx="131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결과값 전달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7C109E3-A411-4A5D-BCB8-8BE2CE7556B4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301502" y="4359679"/>
            <a:ext cx="158899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82A64E7-B24C-43EC-8063-D8CAD8C0A198}"/>
              </a:ext>
            </a:extLst>
          </p:cNvPr>
          <p:cNvSpPr/>
          <p:nvPr/>
        </p:nvSpPr>
        <p:spPr>
          <a:xfrm>
            <a:off x="5409822" y="4469265"/>
            <a:ext cx="1247121" cy="484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Bluetooth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AB68995-3D27-4D46-AC4B-01FBAA60437F}"/>
              </a:ext>
            </a:extLst>
          </p:cNvPr>
          <p:cNvSpPr/>
          <p:nvPr/>
        </p:nvSpPr>
        <p:spPr>
          <a:xfrm>
            <a:off x="7772400" y="2399158"/>
            <a:ext cx="1239703" cy="4930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FAC2CD-1262-48D4-9E26-E090C9EEF053}"/>
              </a:ext>
            </a:extLst>
          </p:cNvPr>
          <p:cNvSpPr/>
          <p:nvPr/>
        </p:nvSpPr>
        <p:spPr>
          <a:xfrm>
            <a:off x="1670841" y="1498535"/>
            <a:ext cx="1912215" cy="1127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socket, Http</a:t>
            </a:r>
            <a:r>
              <a:rPr lang="ko-KR" altLang="en-US" dirty="0"/>
              <a:t>통신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D94BC1-6C8C-4C6D-803E-8AF9D8B1487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294860" y="2443944"/>
            <a:ext cx="679543" cy="10534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F5C4EA-C553-4388-A2E5-F4B216C313D9}"/>
              </a:ext>
            </a:extLst>
          </p:cNvPr>
          <p:cNvSpPr txBox="1"/>
          <p:nvPr/>
        </p:nvSpPr>
        <p:spPr>
          <a:xfrm rot="18263138">
            <a:off x="4249005" y="2887490"/>
            <a:ext cx="151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정보 전달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소켓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A8A900-8C1A-4B1C-B7C6-844D96EC00B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583056" y="2145805"/>
            <a:ext cx="1148118" cy="160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ADCC32-FE04-42D5-B039-6BEACDD0DD47}"/>
              </a:ext>
            </a:extLst>
          </p:cNvPr>
          <p:cNvSpPr txBox="1"/>
          <p:nvPr/>
        </p:nvSpPr>
        <p:spPr>
          <a:xfrm rot="18408511">
            <a:off x="3230162" y="2415451"/>
            <a:ext cx="13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세팅 정보 </a:t>
            </a:r>
            <a:r>
              <a:rPr lang="en-US" altLang="ko-KR" sz="1200" b="1" dirty="0"/>
              <a:t>(Http)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55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40D9D13F-B2ED-4783-9A3C-6CA9C01DF93B}"/>
              </a:ext>
            </a:extLst>
          </p:cNvPr>
          <p:cNvSpPr/>
          <p:nvPr/>
        </p:nvSpPr>
        <p:spPr>
          <a:xfrm>
            <a:off x="1084376" y="1335738"/>
            <a:ext cx="3083859" cy="4043083"/>
          </a:xfrm>
          <a:prstGeom prst="cube">
            <a:avLst>
              <a:gd name="adj" fmla="val 523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0008BF-4DC9-4346-A358-3CDC26B14582}"/>
              </a:ext>
            </a:extLst>
          </p:cNvPr>
          <p:cNvSpPr/>
          <p:nvPr/>
        </p:nvSpPr>
        <p:spPr>
          <a:xfrm>
            <a:off x="1281596" y="1667435"/>
            <a:ext cx="2519081" cy="3523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F69DF627-73D0-4FB3-B684-EB6ADC60BA38}"/>
              </a:ext>
            </a:extLst>
          </p:cNvPr>
          <p:cNvSpPr/>
          <p:nvPr/>
        </p:nvSpPr>
        <p:spPr>
          <a:xfrm>
            <a:off x="4405793" y="1335737"/>
            <a:ext cx="3083859" cy="4043083"/>
          </a:xfrm>
          <a:prstGeom prst="cube">
            <a:avLst>
              <a:gd name="adj" fmla="val 523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2DF5E-7F22-4BBD-BAC8-B377A69AFE87}"/>
              </a:ext>
            </a:extLst>
          </p:cNvPr>
          <p:cNvSpPr/>
          <p:nvPr/>
        </p:nvSpPr>
        <p:spPr>
          <a:xfrm>
            <a:off x="4603013" y="1667434"/>
            <a:ext cx="2519081" cy="3523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6"/>
                </a:solidFill>
              </a:rPr>
              <a:t>1. </a:t>
            </a:r>
            <a:r>
              <a:rPr lang="ko-KR" altLang="en-US" sz="1400" b="1" dirty="0">
                <a:solidFill>
                  <a:schemeClr val="accent6"/>
                </a:solidFill>
              </a:rPr>
              <a:t>투입구에 물체를</a:t>
            </a:r>
            <a:r>
              <a:rPr lang="en-US" altLang="ko-KR" sz="1400" b="1" dirty="0">
                <a:solidFill>
                  <a:schemeClr val="accent6"/>
                </a:solidFill>
              </a:rPr>
              <a:t>….</a:t>
            </a:r>
          </a:p>
          <a:p>
            <a:endParaRPr lang="en-US" altLang="ko-KR" sz="1400" b="1" dirty="0">
              <a:solidFill>
                <a:schemeClr val="accent6"/>
              </a:solidFill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</a:rPr>
              <a:t>2. ……….</a:t>
            </a:r>
          </a:p>
          <a:p>
            <a:endParaRPr lang="en-US" altLang="ko-KR" sz="1400" b="1" dirty="0">
              <a:solidFill>
                <a:schemeClr val="accent6"/>
              </a:solidFill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</a:rPr>
              <a:t>3. …….</a:t>
            </a:r>
          </a:p>
          <a:p>
            <a:endParaRPr lang="en-US" altLang="ko-KR" sz="1400" b="1" dirty="0">
              <a:solidFill>
                <a:schemeClr val="accent6"/>
              </a:solidFill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</a:rPr>
              <a:t>4………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673D74-DBED-4175-81D9-685F43894BB8}"/>
              </a:ext>
            </a:extLst>
          </p:cNvPr>
          <p:cNvSpPr/>
          <p:nvPr/>
        </p:nvSpPr>
        <p:spPr>
          <a:xfrm>
            <a:off x="1499805" y="3993058"/>
            <a:ext cx="102125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E28F8D-FCCF-455C-8A50-64B29F56E563}"/>
              </a:ext>
            </a:extLst>
          </p:cNvPr>
          <p:cNvSpPr/>
          <p:nvPr/>
        </p:nvSpPr>
        <p:spPr>
          <a:xfrm>
            <a:off x="2712902" y="3993058"/>
            <a:ext cx="895930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주의 사항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4DDF89C-AB87-4E14-BD04-3012C0E9419D}"/>
              </a:ext>
            </a:extLst>
          </p:cNvPr>
          <p:cNvSpPr/>
          <p:nvPr/>
        </p:nvSpPr>
        <p:spPr>
          <a:xfrm>
            <a:off x="5118482" y="1775009"/>
            <a:ext cx="1488142" cy="3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</a:t>
            </a: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79C8A299-F656-4BDC-8D8F-35E8C8704457}"/>
              </a:ext>
            </a:extLst>
          </p:cNvPr>
          <p:cNvSpPr/>
          <p:nvPr/>
        </p:nvSpPr>
        <p:spPr>
          <a:xfrm>
            <a:off x="7727210" y="1335737"/>
            <a:ext cx="3083859" cy="4043083"/>
          </a:xfrm>
          <a:prstGeom prst="cube">
            <a:avLst>
              <a:gd name="adj" fmla="val 523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0BBE4D-4C25-4A34-98B7-935BBE30F312}"/>
              </a:ext>
            </a:extLst>
          </p:cNvPr>
          <p:cNvSpPr/>
          <p:nvPr/>
        </p:nvSpPr>
        <p:spPr>
          <a:xfrm>
            <a:off x="7924430" y="1667434"/>
            <a:ext cx="2519081" cy="3523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분리수거물을 </a:t>
            </a:r>
            <a:r>
              <a:rPr lang="en-US" altLang="ko-KR" sz="1400" b="1" dirty="0">
                <a:solidFill>
                  <a:srgbClr val="FF0000"/>
                </a:solidFill>
              </a:rPr>
              <a:t>….</a:t>
            </a: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</a:rPr>
              <a:t>투입구에서 </a:t>
            </a:r>
            <a:r>
              <a:rPr lang="en-US" altLang="ko-KR" sz="1400" b="1" dirty="0">
                <a:solidFill>
                  <a:srgbClr val="FF0000"/>
                </a:solidFill>
              </a:rPr>
              <a:t>...</a:t>
            </a: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3. …….</a:t>
            </a: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4………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970503-2BCD-4CB8-87F7-606B20D93F1A}"/>
              </a:ext>
            </a:extLst>
          </p:cNvPr>
          <p:cNvSpPr/>
          <p:nvPr/>
        </p:nvSpPr>
        <p:spPr>
          <a:xfrm>
            <a:off x="8439899" y="1775009"/>
            <a:ext cx="1488142" cy="3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 사항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A33B34-D975-4D22-AFD5-491082E3AB84}"/>
              </a:ext>
            </a:extLst>
          </p:cNvPr>
          <p:cNvSpPr/>
          <p:nvPr/>
        </p:nvSpPr>
        <p:spPr>
          <a:xfrm>
            <a:off x="2635460" y="2953775"/>
            <a:ext cx="1005818" cy="807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캔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78451D-941B-42F1-80C0-ED2E9F26E46D}"/>
              </a:ext>
            </a:extLst>
          </p:cNvPr>
          <p:cNvSpPr/>
          <p:nvPr/>
        </p:nvSpPr>
        <p:spPr>
          <a:xfrm>
            <a:off x="1499805" y="2953775"/>
            <a:ext cx="1005818" cy="807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쓰레기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03FA8D-9256-4F73-9E4C-D812D99BC655}"/>
              </a:ext>
            </a:extLst>
          </p:cNvPr>
          <p:cNvSpPr/>
          <p:nvPr/>
        </p:nvSpPr>
        <p:spPr>
          <a:xfrm>
            <a:off x="2635460" y="2057936"/>
            <a:ext cx="1005818" cy="807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플라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스틱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C0162F2-708A-43F8-99A2-1A8C15719EA9}"/>
              </a:ext>
            </a:extLst>
          </p:cNvPr>
          <p:cNvSpPr/>
          <p:nvPr/>
        </p:nvSpPr>
        <p:spPr>
          <a:xfrm>
            <a:off x="1494977" y="2057936"/>
            <a:ext cx="1005818" cy="807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유리</a:t>
            </a:r>
          </a:p>
        </p:txBody>
      </p:sp>
    </p:spTree>
    <p:extLst>
      <p:ext uri="{BB962C8B-B14F-4D97-AF65-F5344CB8AC3E}">
        <p14:creationId xmlns:p14="http://schemas.microsoft.com/office/powerpoint/2010/main" val="382830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520486FA-2E42-4E99-98D8-21E7CD867178}"/>
              </a:ext>
            </a:extLst>
          </p:cNvPr>
          <p:cNvSpPr/>
          <p:nvPr/>
        </p:nvSpPr>
        <p:spPr>
          <a:xfrm>
            <a:off x="4306837" y="1267323"/>
            <a:ext cx="3083859" cy="4043083"/>
          </a:xfrm>
          <a:prstGeom prst="cube">
            <a:avLst>
              <a:gd name="adj" fmla="val 523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6F8510-C45B-4746-BA50-2E4FA752FDB2}"/>
              </a:ext>
            </a:extLst>
          </p:cNvPr>
          <p:cNvSpPr/>
          <p:nvPr/>
        </p:nvSpPr>
        <p:spPr>
          <a:xfrm>
            <a:off x="4504057" y="1599020"/>
            <a:ext cx="2519081" cy="3523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A8B032-6234-4063-8C07-C1706E0AE582}"/>
              </a:ext>
            </a:extLst>
          </p:cNvPr>
          <p:cNvSpPr/>
          <p:nvPr/>
        </p:nvSpPr>
        <p:spPr>
          <a:xfrm rot="5400000">
            <a:off x="4565915" y="2166521"/>
            <a:ext cx="690283" cy="6723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3BBB0-88EB-4052-AF7F-FD51B00DF623}"/>
              </a:ext>
            </a:extLst>
          </p:cNvPr>
          <p:cNvSpPr txBox="1"/>
          <p:nvPr/>
        </p:nvSpPr>
        <p:spPr>
          <a:xfrm>
            <a:off x="5222752" y="1851845"/>
            <a:ext cx="1748933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문이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닫힙니다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실행 단추: 소리 10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09B721B2-1378-4725-A0B4-9CFA226A858C}"/>
              </a:ext>
            </a:extLst>
          </p:cNvPr>
          <p:cNvSpPr/>
          <p:nvPr/>
        </p:nvSpPr>
        <p:spPr>
          <a:xfrm>
            <a:off x="4809637" y="3104195"/>
            <a:ext cx="2002714" cy="2002714"/>
          </a:xfrm>
          <a:prstGeom prst="actionButtonSou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9113C80B-4881-4E59-996C-906777405949}"/>
              </a:ext>
            </a:extLst>
          </p:cNvPr>
          <p:cNvSpPr/>
          <p:nvPr/>
        </p:nvSpPr>
        <p:spPr>
          <a:xfrm rot="4649470">
            <a:off x="6236909" y="3078812"/>
            <a:ext cx="351738" cy="65512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73497C2B-B02F-454D-8940-B5F9229DDE27}"/>
              </a:ext>
            </a:extLst>
          </p:cNvPr>
          <p:cNvSpPr/>
          <p:nvPr/>
        </p:nvSpPr>
        <p:spPr>
          <a:xfrm rot="4812449">
            <a:off x="6207598" y="3569610"/>
            <a:ext cx="351738" cy="65512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번개 13">
            <a:extLst>
              <a:ext uri="{FF2B5EF4-FFF2-40B4-BE49-F238E27FC236}">
                <a16:creationId xmlns:a16="http://schemas.microsoft.com/office/drawing/2014/main" id="{8DC27554-A98D-4B28-9AC4-EC69B9973850}"/>
              </a:ext>
            </a:extLst>
          </p:cNvPr>
          <p:cNvSpPr/>
          <p:nvPr/>
        </p:nvSpPr>
        <p:spPr>
          <a:xfrm rot="6587263">
            <a:off x="6252400" y="4022092"/>
            <a:ext cx="351738" cy="65512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번개 14">
            <a:extLst>
              <a:ext uri="{FF2B5EF4-FFF2-40B4-BE49-F238E27FC236}">
                <a16:creationId xmlns:a16="http://schemas.microsoft.com/office/drawing/2014/main" id="{442A409E-9207-4FC6-8F2D-7DB133475682}"/>
              </a:ext>
            </a:extLst>
          </p:cNvPr>
          <p:cNvSpPr/>
          <p:nvPr/>
        </p:nvSpPr>
        <p:spPr>
          <a:xfrm rot="8579096">
            <a:off x="6252400" y="4449236"/>
            <a:ext cx="351738" cy="65512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6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0446AD-E57B-425C-9DF1-5E0012BAFB9B}"/>
              </a:ext>
            </a:extLst>
          </p:cNvPr>
          <p:cNvSpPr/>
          <p:nvPr/>
        </p:nvSpPr>
        <p:spPr>
          <a:xfrm>
            <a:off x="402289" y="796842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ko-KR" altLang="en-US" sz="1200" b="1" dirty="0">
                <a:solidFill>
                  <a:schemeClr val="tx1"/>
                </a:solidFill>
              </a:rPr>
              <a:t>초음파 센서</a:t>
            </a:r>
            <a:r>
              <a:rPr lang="ko-KR" altLang="en-US" sz="1200" dirty="0">
                <a:solidFill>
                  <a:schemeClr val="tx1"/>
                </a:solidFill>
              </a:rPr>
              <a:t>로 투입구에 물체가 들어온 것을 확인 후 서버와 연결 시도 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64AC92-A744-46B2-8E69-FA823E6BC5DA}"/>
              </a:ext>
            </a:extLst>
          </p:cNvPr>
          <p:cNvSpPr/>
          <p:nvPr/>
        </p:nvSpPr>
        <p:spPr>
          <a:xfrm>
            <a:off x="402289" y="2229208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금속 감지 센서와 마이크 모듈을 이용하여 </a:t>
            </a:r>
            <a:r>
              <a:rPr lang="ko-KR" altLang="en-US" sz="1200" dirty="0">
                <a:solidFill>
                  <a:schemeClr val="tx1"/>
                </a:solidFill>
              </a:rPr>
              <a:t> 측정 후 </a:t>
            </a:r>
            <a:r>
              <a:rPr lang="en-US" altLang="ko-KR" sz="1200" dirty="0">
                <a:solidFill>
                  <a:schemeClr val="tx1"/>
                </a:solidFill>
              </a:rPr>
              <a:t>FFT</a:t>
            </a:r>
            <a:r>
              <a:rPr lang="ko-KR" altLang="en-US" sz="1200" dirty="0">
                <a:solidFill>
                  <a:schemeClr val="tx1"/>
                </a:solidFill>
              </a:rPr>
              <a:t>를 이용한 값 변환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90608D-267E-4F67-B8B2-F726A19DBEEF}"/>
              </a:ext>
            </a:extLst>
          </p:cNvPr>
          <p:cNvSpPr/>
          <p:nvPr/>
        </p:nvSpPr>
        <p:spPr>
          <a:xfrm>
            <a:off x="402289" y="3701068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Nodemcu</a:t>
            </a:r>
            <a:r>
              <a:rPr lang="ko-KR" altLang="en-US" sz="1200" dirty="0">
                <a:solidFill>
                  <a:schemeClr val="tx1"/>
                </a:solidFill>
              </a:rPr>
              <a:t>에서 서버로 단계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초음파 센서 값</a:t>
            </a:r>
            <a:r>
              <a:rPr lang="en-US" altLang="ko-KR" sz="1200" dirty="0">
                <a:solidFill>
                  <a:schemeClr val="tx1"/>
                </a:solidFill>
              </a:rPr>
              <a:t>,  </a:t>
            </a:r>
            <a:r>
              <a:rPr lang="ko-KR" altLang="en-US" sz="1200" dirty="0">
                <a:solidFill>
                  <a:schemeClr val="tx1"/>
                </a:solidFill>
              </a:rPr>
              <a:t>금속센서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값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마이크 모듈 값 전달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EE5453-4AB7-42FA-92E2-EF426D3A2FFC}"/>
              </a:ext>
            </a:extLst>
          </p:cNvPr>
          <p:cNvSpPr/>
          <p:nvPr/>
        </p:nvSpPr>
        <p:spPr>
          <a:xfrm>
            <a:off x="402289" y="5142699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서버는 해당 단계 값과 측정된 센서 값을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데이터베이스 내의 데이터와 비교 후 전송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FCE5A1-57C3-4106-AAEF-E7B5416D1E7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76448" y="1742139"/>
            <a:ext cx="0" cy="487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CB2570E7-645E-4B4D-987F-36038C5D0126}"/>
              </a:ext>
            </a:extLst>
          </p:cNvPr>
          <p:cNvCxnSpPr>
            <a:cxnSpLocks/>
            <a:stCxn id="34" idx="1"/>
            <a:endCxn id="7" idx="3"/>
          </p:cNvCxnSpPr>
          <p:nvPr/>
        </p:nvCxnSpPr>
        <p:spPr>
          <a:xfrm rot="10800000" flipV="1">
            <a:off x="3750607" y="1269490"/>
            <a:ext cx="666192" cy="434585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546563-4B73-4D32-AAF8-585FF4E3894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76448" y="3174505"/>
            <a:ext cx="0" cy="526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7CA731-D279-431E-ABB9-EA1936787153}"/>
              </a:ext>
            </a:extLst>
          </p:cNvPr>
          <p:cNvCxnSpPr>
            <a:cxnSpLocks/>
            <a:stCxn id="34" idx="3"/>
            <a:endCxn id="70" idx="1"/>
          </p:cNvCxnSpPr>
          <p:nvPr/>
        </p:nvCxnSpPr>
        <p:spPr>
          <a:xfrm>
            <a:off x="7765117" y="1269490"/>
            <a:ext cx="6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F7C8163-2A4C-4BFB-96DA-4C4CDE589663}"/>
              </a:ext>
            </a:extLst>
          </p:cNvPr>
          <p:cNvSpPr/>
          <p:nvPr/>
        </p:nvSpPr>
        <p:spPr>
          <a:xfrm>
            <a:off x="4416799" y="2233571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ko-KR" altLang="en-US" sz="1200" b="1" dirty="0">
                <a:solidFill>
                  <a:schemeClr val="tx1"/>
                </a:solidFill>
              </a:rPr>
              <a:t>초음파 센서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물체가 들어온 것을 확인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081A73F-6527-4F77-9C3C-A30A6AE94B17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6090398" y="3178868"/>
            <a:ext cx="560" cy="52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30CAA76-809C-4D00-AF20-04E284F8F2E4}"/>
              </a:ext>
            </a:extLst>
          </p:cNvPr>
          <p:cNvSpPr/>
          <p:nvPr/>
        </p:nvSpPr>
        <p:spPr>
          <a:xfrm>
            <a:off x="4416239" y="3701068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에서 데이터를 받고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 분류가 필요한 값이면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단계 쪽으로 </a:t>
            </a:r>
            <a:r>
              <a:rPr lang="ko-KR" altLang="en-US" sz="1200" dirty="0" err="1">
                <a:solidFill>
                  <a:schemeClr val="tx1"/>
                </a:solidFill>
              </a:rPr>
              <a:t>서보모터</a:t>
            </a:r>
            <a:r>
              <a:rPr lang="ko-KR" altLang="en-US" sz="1200" dirty="0">
                <a:solidFill>
                  <a:schemeClr val="tx1"/>
                </a:solidFill>
              </a:rPr>
              <a:t> 가동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67647DA-CA2A-4DF2-8588-1968271B20EC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 flipV="1">
            <a:off x="7764557" y="2698699"/>
            <a:ext cx="750328" cy="147501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3DA4756-4E27-4ACF-957F-E2832CE1CA2A}"/>
              </a:ext>
            </a:extLst>
          </p:cNvPr>
          <p:cNvSpPr/>
          <p:nvPr/>
        </p:nvSpPr>
        <p:spPr>
          <a:xfrm>
            <a:off x="8514885" y="2226050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ko-KR" altLang="en-US" sz="1200" b="1" dirty="0">
                <a:solidFill>
                  <a:schemeClr val="tx1"/>
                </a:solidFill>
              </a:rPr>
              <a:t>사운드 센서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물체가 들어온 것 감지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68E65-D965-438D-B38D-61CC9F2372CC}"/>
              </a:ext>
            </a:extLst>
          </p:cNvPr>
          <p:cNvSpPr/>
          <p:nvPr/>
        </p:nvSpPr>
        <p:spPr>
          <a:xfrm>
            <a:off x="8517589" y="3674230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서버에서 받은 데이터를 이용해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물질 분류에 맞도록 </a:t>
            </a:r>
            <a:r>
              <a:rPr lang="ko-KR" altLang="en-US" sz="1200" dirty="0" err="1">
                <a:solidFill>
                  <a:schemeClr val="tx1"/>
                </a:solidFill>
              </a:rPr>
              <a:t>서보모터</a:t>
            </a:r>
            <a:r>
              <a:rPr lang="ko-KR" altLang="en-US" sz="1200" dirty="0">
                <a:solidFill>
                  <a:schemeClr val="tx1"/>
                </a:solidFill>
              </a:rPr>
              <a:t> 가동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D1CC8C8-63CE-4C37-9A6C-61ECB8F8418C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189044" y="3171347"/>
            <a:ext cx="2704" cy="50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302DFB3-000F-4747-9604-0BC41B4FA94A}"/>
              </a:ext>
            </a:extLst>
          </p:cNvPr>
          <p:cNvSpPr/>
          <p:nvPr/>
        </p:nvSpPr>
        <p:spPr>
          <a:xfrm>
            <a:off x="8431309" y="796841"/>
            <a:ext cx="1350310" cy="9452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금속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959CE0F-0995-458C-B125-6F7D6C38092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76448" y="4646365"/>
            <a:ext cx="0" cy="496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BC61EAB-3B38-4D09-A1EE-F2B3DBFF0791}"/>
              </a:ext>
            </a:extLst>
          </p:cNvPr>
          <p:cNvCxnSpPr>
            <a:cxnSpLocks/>
            <a:stCxn id="53" idx="2"/>
            <a:endCxn id="74" idx="0"/>
          </p:cNvCxnSpPr>
          <p:nvPr/>
        </p:nvCxnSpPr>
        <p:spPr>
          <a:xfrm>
            <a:off x="6090398" y="4646365"/>
            <a:ext cx="7842" cy="523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3AB7D18-8DA2-407C-A594-F7CF5D2E3475}"/>
              </a:ext>
            </a:extLst>
          </p:cNvPr>
          <p:cNvSpPr/>
          <p:nvPr/>
        </p:nvSpPr>
        <p:spPr>
          <a:xfrm>
            <a:off x="5423085" y="5169538"/>
            <a:ext cx="1350310" cy="918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쓰레기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644CD5A-662D-4104-99D8-286061FCC8B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9354668" y="4646365"/>
            <a:ext cx="0" cy="496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CD53F63-4E91-46D1-9BC2-E5ABC640BA90}"/>
              </a:ext>
            </a:extLst>
          </p:cNvPr>
          <p:cNvSpPr/>
          <p:nvPr/>
        </p:nvSpPr>
        <p:spPr>
          <a:xfrm>
            <a:off x="8679513" y="5142698"/>
            <a:ext cx="1350310" cy="9452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유리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740BD80-6AB2-4ED9-862F-07EAAC1DEF5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079818" y="4646365"/>
            <a:ext cx="0" cy="52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A61D150-08FD-45F2-94A0-A11B369E2FC9}"/>
              </a:ext>
            </a:extLst>
          </p:cNvPr>
          <p:cNvSpPr/>
          <p:nvPr/>
        </p:nvSpPr>
        <p:spPr>
          <a:xfrm>
            <a:off x="10404663" y="5169536"/>
            <a:ext cx="1350310" cy="9452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플라스틱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0B61DE5-9F5F-48F1-AC7A-0E3AAD145D0A}"/>
              </a:ext>
            </a:extLst>
          </p:cNvPr>
          <p:cNvSpPr/>
          <p:nvPr/>
        </p:nvSpPr>
        <p:spPr>
          <a:xfrm>
            <a:off x="4416799" y="796841"/>
            <a:ext cx="3348318" cy="94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에서 데이터를 받고 해당 데이터가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금속인지 확인후 </a:t>
            </a:r>
            <a:r>
              <a:rPr lang="ko-KR" altLang="en-US" sz="1200" dirty="0" err="1">
                <a:solidFill>
                  <a:schemeClr val="tx1"/>
                </a:solidFill>
              </a:rPr>
              <a:t>서보모터</a:t>
            </a:r>
            <a:r>
              <a:rPr lang="ko-KR" altLang="en-US" sz="1200" dirty="0">
                <a:solidFill>
                  <a:schemeClr val="tx1"/>
                </a:solidFill>
              </a:rPr>
              <a:t> 가동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B371D7-94F1-4991-AE67-676F87DCA98F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6090958" y="1742138"/>
            <a:ext cx="0" cy="491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8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05F39B9-918B-44E3-A2CB-0843D1D402E1}"/>
              </a:ext>
            </a:extLst>
          </p:cNvPr>
          <p:cNvSpPr/>
          <p:nvPr/>
        </p:nvSpPr>
        <p:spPr>
          <a:xfrm>
            <a:off x="4421841" y="695096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ko-KR" altLang="en-US" sz="1200" b="1" dirty="0">
                <a:solidFill>
                  <a:schemeClr val="tx1"/>
                </a:solidFill>
              </a:rPr>
              <a:t>투입구 초음파 센서</a:t>
            </a:r>
            <a:r>
              <a:rPr lang="ko-KR" altLang="en-US" sz="1200" dirty="0">
                <a:solidFill>
                  <a:schemeClr val="tx1"/>
                </a:solidFill>
              </a:rPr>
              <a:t>로 센서와 투입구 의 거리를 측정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BFEDF76-B2B5-433E-B397-185F314A91C3}"/>
              </a:ext>
            </a:extLst>
          </p:cNvPr>
          <p:cNvSpPr/>
          <p:nvPr/>
        </p:nvSpPr>
        <p:spPr>
          <a:xfrm>
            <a:off x="4421841" y="1876671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지속적인 초음파 센서 값을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</a:rPr>
              <a:t>에 전달</a:t>
            </a:r>
            <a:r>
              <a:rPr lang="en-US" altLang="ko-KR" sz="1200" dirty="0">
                <a:solidFill>
                  <a:schemeClr val="tx1"/>
                </a:solidFill>
              </a:rPr>
              <a:t>(Bluetooth)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BCA5AC5-513C-4BA0-B567-CFD43CC3E7CC}"/>
              </a:ext>
            </a:extLst>
          </p:cNvPr>
          <p:cNvSpPr/>
          <p:nvPr/>
        </p:nvSpPr>
        <p:spPr>
          <a:xfrm>
            <a:off x="2747682" y="4447224"/>
            <a:ext cx="2812677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일반적인 상황시에는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평소 기능 사용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B657D46-AA6F-47CB-939E-B8C0FD3C8F3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096000" y="1491916"/>
            <a:ext cx="0" cy="40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5F07F7C-4D90-4553-87F1-FDCC2571DBF2}"/>
              </a:ext>
            </a:extLst>
          </p:cNvPr>
          <p:cNvCxnSpPr>
            <a:cxnSpLocks/>
            <a:stCxn id="53" idx="2"/>
            <a:endCxn id="10" idx="0"/>
          </p:cNvCxnSpPr>
          <p:nvPr/>
        </p:nvCxnSpPr>
        <p:spPr>
          <a:xfrm>
            <a:off x="6096000" y="2673491"/>
            <a:ext cx="0" cy="488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7304A7-6D9E-46B8-AF3A-6B4A3B25C834}"/>
              </a:ext>
            </a:extLst>
          </p:cNvPr>
          <p:cNvSpPr/>
          <p:nvPr/>
        </p:nvSpPr>
        <p:spPr>
          <a:xfrm>
            <a:off x="4421841" y="3161947"/>
            <a:ext cx="3348318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</a:rPr>
              <a:t>에서 센서 값을 체크 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일반적인 상황인지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경고를 울려야 하는지 결정 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DF099F-A1A5-4D08-B0A2-7451210C4110}"/>
              </a:ext>
            </a:extLst>
          </p:cNvPr>
          <p:cNvSpPr/>
          <p:nvPr/>
        </p:nvSpPr>
        <p:spPr>
          <a:xfrm>
            <a:off x="6631640" y="4447224"/>
            <a:ext cx="2812677" cy="796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경고 상황시에는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경고음과 경고 화면 출력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13793A5-F7ED-4DEE-9A2E-F4967E51466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6822761" y="3232005"/>
            <a:ext cx="488457" cy="194197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2151E6B-1B27-4269-9314-1B334FFDE340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 rot="5400000">
            <a:off x="4880783" y="3232006"/>
            <a:ext cx="488457" cy="194197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9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543</Words>
  <Application>Microsoft Office PowerPoint</Application>
  <PresentationFormat>와이드스크린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Hyeonsuk</dc:creator>
  <cp:lastModifiedBy>Kim Hyeonsuk</cp:lastModifiedBy>
  <cp:revision>57</cp:revision>
  <dcterms:created xsi:type="dcterms:W3CDTF">2020-04-10T04:26:49Z</dcterms:created>
  <dcterms:modified xsi:type="dcterms:W3CDTF">2020-06-22T17:38:21Z</dcterms:modified>
</cp:coreProperties>
</file>