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D6322-BDED-407D-9F2C-84CAF9D329D9}" v="444" dt="2020-03-24T06:40:14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4747" autoAdjust="0"/>
  </p:normalViewPr>
  <p:slideViewPr>
    <p:cSldViewPr snapToGrid="0">
      <p:cViewPr varScale="1">
        <p:scale>
          <a:sx n="57" d="100"/>
          <a:sy n="57" d="100"/>
        </p:scale>
        <p:origin x="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473C5-FDF3-4B5D-8FDF-BAFEB83526D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9E6C6-DDEA-4E2E-BB30-15575296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9E6C6-DDEA-4E2E-BB30-15575296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5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9E6C6-DDEA-4E2E-BB30-15575296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3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9E6C6-DDEA-4E2E-BB30-15575296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0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9E6C6-DDEA-4E2E-BB30-15575296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6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9E6C6-DDEA-4E2E-BB30-15575296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9E6C6-DDEA-4E2E-BB30-15575296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8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3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8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1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9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1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9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B1B53-3EF1-433C-9E5F-A74521F1973B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4459B7-460A-4CA5-AC9B-000B03EA3CD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0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D396E-E0AF-4ADD-AA1C-3629770D1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/>
              <a:t>컴퓨터공학 종합설계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4400" dirty="0"/>
              <a:t>Team. </a:t>
            </a:r>
            <a:r>
              <a:rPr lang="ko-KR" altLang="en-US" sz="4400" dirty="0" err="1"/>
              <a:t>애플망고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6EF5B7-45A6-42C0-9E8B-2FFF8596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0" y="4604809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12151368 </a:t>
            </a:r>
            <a:r>
              <a:rPr lang="ko-KR" altLang="en-US" dirty="0"/>
              <a:t>김재연</a:t>
            </a:r>
            <a:endParaRPr lang="en-US" altLang="ko-KR" dirty="0"/>
          </a:p>
          <a:p>
            <a:pPr algn="r"/>
            <a:r>
              <a:rPr lang="en-US" altLang="ko-KR" dirty="0"/>
              <a:t>12151375 </a:t>
            </a:r>
            <a:r>
              <a:rPr lang="ko-KR" altLang="en-US" dirty="0"/>
              <a:t>김현석</a:t>
            </a:r>
            <a:endParaRPr lang="en-US" altLang="ko-KR" dirty="0"/>
          </a:p>
          <a:p>
            <a:pPr algn="r"/>
            <a:r>
              <a:rPr lang="en-US" altLang="ko-KR" dirty="0"/>
              <a:t>12151397 </a:t>
            </a:r>
            <a:r>
              <a:rPr lang="ko-KR" altLang="en-US" dirty="0"/>
              <a:t>방민호</a:t>
            </a:r>
          </a:p>
        </p:txBody>
      </p:sp>
    </p:spTree>
    <p:extLst>
      <p:ext uri="{BB962C8B-B14F-4D97-AF65-F5344CB8AC3E}">
        <p14:creationId xmlns:p14="http://schemas.microsoft.com/office/powerpoint/2010/main" val="304704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5EA6F5F-9927-4373-9BDE-93D41780AFBA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/>
              <a:t>구현 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5F279-6846-434D-9477-180F4897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디스플레이 </a:t>
            </a:r>
            <a:r>
              <a:rPr lang="en-US" altLang="ko-KR" dirty="0"/>
              <a:t>: </a:t>
            </a:r>
            <a:r>
              <a:rPr lang="ko-KR" altLang="en-US" dirty="0"/>
              <a:t>안드로이드에서 백그라운드 서비스를 이용해서 초음파 센서로부터 상시로 데이터를 전달받는다</a:t>
            </a:r>
            <a:r>
              <a:rPr lang="en-US" altLang="ko-KR" dirty="0"/>
              <a:t>.  </a:t>
            </a:r>
            <a:r>
              <a:rPr lang="ko-KR" altLang="en-US" dirty="0"/>
              <a:t>전달 받은 값을 확인해서 경고를 울려야 할 상황이면 경고창을 띄운다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서버</a:t>
            </a:r>
            <a:r>
              <a:rPr lang="en-US" altLang="ko-KR" dirty="0"/>
              <a:t>: </a:t>
            </a:r>
            <a:r>
              <a:rPr lang="ko-KR" altLang="en-US" dirty="0"/>
              <a:t>금속센서에서 측정한 값을 </a:t>
            </a:r>
            <a:r>
              <a:rPr lang="en-US" altLang="ko-KR" dirty="0" err="1"/>
              <a:t>nodemcu</a:t>
            </a:r>
            <a:r>
              <a:rPr lang="ko-KR" altLang="en-US" dirty="0"/>
              <a:t>로 부터 받은 후에 데이터베이스 내의 값과 비교해서 금속인지 아닌지 명령을 전송한다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하드웨어 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r>
              <a:rPr lang="ko-KR" altLang="en-US" dirty="0"/>
              <a:t> 보드에 센서를 연결하여 센서 값을 읽어와서 </a:t>
            </a:r>
            <a:r>
              <a:rPr lang="en-US" altLang="ko-KR" dirty="0" err="1"/>
              <a:t>nodemcu</a:t>
            </a:r>
            <a:r>
              <a:rPr lang="ko-KR" altLang="en-US" dirty="0"/>
              <a:t>와 통신을 하고 서버와 통신을 해서 물질의 재질을 서버의 정의대로 분류한다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843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A514-FC2F-407B-9A43-83E84BBE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서버 구동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3FC0D34-04C4-451F-A5E0-80A365657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835618"/>
            <a:ext cx="10058400" cy="207411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금속센서에서 측정된 값을 </a:t>
            </a:r>
            <a:r>
              <a:rPr lang="en-US" altLang="ko-KR" dirty="0" err="1"/>
              <a:t>Nodemcu</a:t>
            </a:r>
            <a:r>
              <a:rPr lang="ko-KR" altLang="en-US" dirty="0"/>
              <a:t>로 부터 전달받은 후에 데이터베이스 내의 값을 비교해 알맞은 명령을 전달한다</a:t>
            </a:r>
            <a:r>
              <a:rPr lang="en-US" altLang="ko-KR" dirty="0"/>
              <a:t>. metal</a:t>
            </a:r>
            <a:r>
              <a:rPr lang="ko-KR" altLang="en-US" dirty="0"/>
              <a:t>센서로부터 </a:t>
            </a:r>
            <a:r>
              <a:rPr lang="en-US" altLang="ko-KR" dirty="0"/>
              <a:t>1023</a:t>
            </a:r>
            <a:r>
              <a:rPr lang="ko-KR" altLang="en-US" dirty="0"/>
              <a:t>이상의 값을 받으면 </a:t>
            </a:r>
            <a:r>
              <a:rPr lang="en-US" altLang="ko-KR" dirty="0"/>
              <a:t>'non-Metal' </a:t>
            </a:r>
            <a:r>
              <a:rPr lang="ko-KR" altLang="en-US" dirty="0"/>
              <a:t>을 전달하고 그 이하이면 </a:t>
            </a:r>
            <a:r>
              <a:rPr lang="en-US" altLang="ko-KR" dirty="0"/>
              <a:t>'Metal'</a:t>
            </a:r>
            <a:r>
              <a:rPr lang="ko-KR" altLang="en-US" dirty="0"/>
              <a:t>을 전달한다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0806D5-BF63-4F7D-B4B1-98D23CD5D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1857375"/>
            <a:ext cx="5879253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7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A514-FC2F-407B-9A43-83E84BBE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안드로이드 어플리케이션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3FC0D34-04C4-451F-A5E0-80A365657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5733" y="1845735"/>
            <a:ext cx="5499947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해당 시스템의 사용법과 주의사항들을 확인할 수 있고 투입구의 초음파센서에 물체가 </a:t>
            </a:r>
            <a:r>
              <a:rPr lang="en-US" altLang="ko-KR" dirty="0"/>
              <a:t>5</a:t>
            </a:r>
            <a:r>
              <a:rPr lang="ko-KR" altLang="en-US" dirty="0"/>
              <a:t>초 이상 감지되면 경고창을 띄워서 투입구에서 손이나 물체를 </a:t>
            </a:r>
            <a:r>
              <a:rPr lang="ko-KR" altLang="en-US" dirty="0" err="1"/>
              <a:t>이격</a:t>
            </a:r>
            <a:r>
              <a:rPr lang="ko-KR" altLang="en-US" dirty="0"/>
              <a:t> 시킬 수 있도록 알린다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95C527B-1F3E-4C8B-9669-39F9D588A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0085" y="1845735"/>
            <a:ext cx="1957001" cy="4022725"/>
          </a:xfrm>
          <a:prstGeom prst="rect">
            <a:avLst/>
          </a:prstGeom>
        </p:spPr>
      </p:pic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F06E8498-5FD7-4CFC-9B91-30B2B6D66FD1}"/>
              </a:ext>
            </a:extLst>
          </p:cNvPr>
          <p:cNvSpPr txBox="1">
            <a:spLocks/>
          </p:cNvSpPr>
          <p:nvPr/>
        </p:nvSpPr>
        <p:spPr>
          <a:xfrm>
            <a:off x="3352800" y="1845735"/>
            <a:ext cx="651594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altLang="ko-KR" dirty="0"/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BFCFBA58-C713-4D07-B974-BD8D936877DF}"/>
              </a:ext>
            </a:extLst>
          </p:cNvPr>
          <p:cNvSpPr txBox="1">
            <a:spLocks/>
          </p:cNvSpPr>
          <p:nvPr/>
        </p:nvSpPr>
        <p:spPr>
          <a:xfrm>
            <a:off x="2997199" y="1845735"/>
            <a:ext cx="651594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3D95EC-A79A-4308-95A1-0A69C252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845735"/>
            <a:ext cx="195700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5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A514-FC2F-407B-9A43-83E84BBE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하드웨어 제작 과정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3B28998-4657-4230-B8A7-10A8D014DB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1779059"/>
            <a:ext cx="2900705" cy="4022725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4DDCBD2-4270-4047-8C02-705D6024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5600" y="1845735"/>
            <a:ext cx="6990080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투입구에서 사용하는 센서들을 모두 모아 놓고</a:t>
            </a:r>
            <a:r>
              <a:rPr lang="en-US" altLang="ko-KR" dirty="0"/>
              <a:t>,</a:t>
            </a:r>
            <a:r>
              <a:rPr lang="ko-KR" altLang="en-US" dirty="0"/>
              <a:t> 분리수거를 하기 위한 순서대로 작동시키고</a:t>
            </a:r>
            <a:r>
              <a:rPr lang="en-US" altLang="ko-KR" dirty="0"/>
              <a:t>, </a:t>
            </a:r>
            <a:r>
              <a:rPr lang="ko-KR" altLang="en-US" dirty="0"/>
              <a:t>블루투스 통신을 같이하면서 테스트 하는 과정이다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63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A514-FC2F-407B-9A43-83E84BBE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금속과 비금속 분리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32DD410-CD11-4FCE-BE6C-AC83C399957A}"/>
              </a:ext>
            </a:extLst>
          </p:cNvPr>
          <p:cNvGrpSpPr/>
          <p:nvPr/>
        </p:nvGrpSpPr>
        <p:grpSpPr>
          <a:xfrm>
            <a:off x="1097280" y="1882560"/>
            <a:ext cx="10256520" cy="4247574"/>
            <a:chOff x="838200" y="1447800"/>
            <a:chExt cx="10964333" cy="5199735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A6C3C4D-3D49-4798-9D89-398529FE3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76" b="6266"/>
            <a:stretch/>
          </p:blipFill>
          <p:spPr>
            <a:xfrm>
              <a:off x="838200" y="1490133"/>
              <a:ext cx="4004733" cy="4859867"/>
            </a:xfrm>
            <a:prstGeom prst="rect">
              <a:avLst/>
            </a:prstGeom>
          </p:spPr>
        </p:pic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EFC9A69-E237-4574-9AEC-0903F0FBB02A}"/>
                </a:ext>
              </a:extLst>
            </p:cNvPr>
            <p:cNvSpPr/>
            <p:nvPr/>
          </p:nvSpPr>
          <p:spPr>
            <a:xfrm>
              <a:off x="2692399" y="2794001"/>
              <a:ext cx="584200" cy="5842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905DF57-1059-467A-91E3-847C997DA52A}"/>
                </a:ext>
              </a:extLst>
            </p:cNvPr>
            <p:cNvSpPr/>
            <p:nvPr/>
          </p:nvSpPr>
          <p:spPr>
            <a:xfrm>
              <a:off x="2506132" y="3643578"/>
              <a:ext cx="829734" cy="82973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4EC22E7-6BB1-4F50-A95D-F3DBD137DAB6}"/>
                </a:ext>
              </a:extLst>
            </p:cNvPr>
            <p:cNvSpPr/>
            <p:nvPr/>
          </p:nvSpPr>
          <p:spPr>
            <a:xfrm>
              <a:off x="1151466" y="4953000"/>
              <a:ext cx="829734" cy="82973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D05ADCD-89B2-4998-AAF2-CD3E14115B7A}"/>
                </a:ext>
              </a:extLst>
            </p:cNvPr>
            <p:cNvSpPr/>
            <p:nvPr/>
          </p:nvSpPr>
          <p:spPr>
            <a:xfrm>
              <a:off x="2692399" y="1447800"/>
              <a:ext cx="829734" cy="82973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497B6A8-0B1F-4A68-ABBB-82C74FAFA57A}"/>
                </a:ext>
              </a:extLst>
            </p:cNvPr>
            <p:cNvSpPr/>
            <p:nvPr/>
          </p:nvSpPr>
          <p:spPr>
            <a:xfrm>
              <a:off x="3403599" y="4131734"/>
              <a:ext cx="1371601" cy="221826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F93A603-9537-46F7-B76E-8AD38C7FE512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>
              <a:off x="3522133" y="1862667"/>
              <a:ext cx="2235200" cy="283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554616-86BD-465C-A1E3-BAB138B9586E}"/>
                </a:ext>
              </a:extLst>
            </p:cNvPr>
            <p:cNvSpPr txBox="1"/>
            <p:nvPr/>
          </p:nvSpPr>
          <p:spPr>
            <a:xfrm>
              <a:off x="5901265" y="1539501"/>
              <a:ext cx="5901268" cy="64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서보모터</a:t>
              </a:r>
              <a:r>
                <a:rPr lang="en-US" altLang="ko-KR" b="1" dirty="0"/>
                <a:t> : </a:t>
              </a:r>
              <a:r>
                <a:rPr lang="ko-KR" altLang="en-US" b="1" dirty="0"/>
                <a:t>분류된 모델을 오른쪽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왼쪽으로 보내줌</a:t>
              </a:r>
              <a:endParaRPr lang="en-US" altLang="ko-KR" b="1" dirty="0"/>
            </a:p>
            <a:p>
              <a:r>
                <a:rPr lang="en-US" altLang="ko-KR" b="1" dirty="0"/>
                <a:t>- </a:t>
              </a:r>
              <a:r>
                <a:rPr lang="ko-KR" altLang="en-US" b="1" dirty="0"/>
                <a:t>초음파 센서 </a:t>
              </a:r>
              <a:r>
                <a:rPr lang="en-US" altLang="ko-KR" b="1" dirty="0"/>
                <a:t>: </a:t>
              </a:r>
              <a:r>
                <a:rPr lang="ko-KR" altLang="en-US" b="1" dirty="0"/>
                <a:t>물체가 들어왔는지 체크함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69A4F08-8C35-49E7-8B16-F2EFEF0B1F81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3335866" y="2967619"/>
              <a:ext cx="2565399" cy="212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C22F84-9566-4C72-80A2-11E7571AD986}"/>
                </a:ext>
              </a:extLst>
            </p:cNvPr>
            <p:cNvSpPr txBox="1"/>
            <p:nvPr/>
          </p:nvSpPr>
          <p:spPr>
            <a:xfrm>
              <a:off x="5901265" y="2665702"/>
              <a:ext cx="5901268" cy="64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/>
                <a:t>금속 감지 센서</a:t>
              </a:r>
              <a:r>
                <a:rPr lang="en-US" altLang="ko-KR" b="1" dirty="0"/>
                <a:t>: </a:t>
              </a:r>
              <a:r>
                <a:rPr lang="ko-KR" altLang="en-US" b="1" dirty="0"/>
                <a:t>들어온 물체가 금속인지 비금속인지 체크함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0EBCCB1-D526-4D9F-BABB-164BC177855E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3522133" y="4031675"/>
              <a:ext cx="237913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DF3C73-09FD-4E8C-B3BE-1CF28C8C5A82}"/>
                </a:ext>
              </a:extLst>
            </p:cNvPr>
            <p:cNvSpPr txBox="1"/>
            <p:nvPr/>
          </p:nvSpPr>
          <p:spPr>
            <a:xfrm>
              <a:off x="5901265" y="3708509"/>
              <a:ext cx="5901268" cy="64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/>
                <a:t>초음파 센서 </a:t>
              </a:r>
              <a:r>
                <a:rPr lang="en-US" altLang="ko-KR" b="1" dirty="0"/>
                <a:t>: </a:t>
              </a:r>
              <a:r>
                <a:rPr lang="ko-KR" altLang="en-US" b="1" dirty="0"/>
                <a:t>사람의 신체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물체가 존재하는지 체크함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B5E43F0-C7B3-4A24-A317-022F2D7EBCC0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00" y="5253678"/>
              <a:ext cx="112606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8C2D4D-4DBF-477B-9BB1-36E0A0456FD6}"/>
                </a:ext>
              </a:extLst>
            </p:cNvPr>
            <p:cNvSpPr txBox="1"/>
            <p:nvPr/>
          </p:nvSpPr>
          <p:spPr>
            <a:xfrm>
              <a:off x="5901265" y="5056201"/>
              <a:ext cx="5901268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/>
                <a:t>디스플레이 </a:t>
              </a:r>
              <a:r>
                <a:rPr lang="en-US" altLang="ko-KR" b="1" dirty="0"/>
                <a:t>: </a:t>
              </a:r>
              <a:r>
                <a:rPr lang="ko-KR" altLang="en-US" b="1" dirty="0" err="1"/>
                <a:t>경고창</a:t>
              </a:r>
              <a:r>
                <a:rPr lang="ko-KR" altLang="en-US" b="1" dirty="0"/>
                <a:t> 및 사용방법 출력해줌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E0F039-1699-4DCF-AA27-3E362BD49D57}"/>
                </a:ext>
              </a:extLst>
            </p:cNvPr>
            <p:cNvSpPr txBox="1"/>
            <p:nvPr/>
          </p:nvSpPr>
          <p:spPr>
            <a:xfrm>
              <a:off x="5901265" y="6278203"/>
              <a:ext cx="5901268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 err="1"/>
                <a:t>서보모터</a:t>
              </a:r>
              <a:r>
                <a:rPr lang="ko-KR" altLang="en-US" b="1" dirty="0"/>
                <a:t> </a:t>
              </a:r>
              <a:r>
                <a:rPr lang="en-US" altLang="ko-KR" b="1" dirty="0"/>
                <a:t>: </a:t>
              </a:r>
              <a:r>
                <a:rPr lang="ko-KR" altLang="en-US" b="1" dirty="0"/>
                <a:t>투입구의 덮개를 열거나 </a:t>
              </a:r>
              <a:r>
                <a:rPr lang="ko-KR" altLang="en-US" b="1" dirty="0" err="1"/>
                <a:t>닫아줌</a:t>
              </a:r>
              <a:endParaRPr lang="ko-KR" altLang="en-US" b="1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2D228E4E-99F3-4904-84D3-7C1612B742CD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 rot="16200000" flipH="1">
              <a:off x="3378729" y="3970338"/>
              <a:ext cx="710141" cy="4334932"/>
            </a:xfrm>
            <a:prstGeom prst="bent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27361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223</Words>
  <Application>Microsoft Office PowerPoint</Application>
  <PresentationFormat>와이드스크린</PresentationFormat>
  <Paragraphs>27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</vt:lpstr>
      <vt:lpstr>Calibri Light</vt:lpstr>
      <vt:lpstr>Wingdings</vt:lpstr>
      <vt:lpstr>추억</vt:lpstr>
      <vt:lpstr>컴퓨터공학 종합설계  Team. 애플망고</vt:lpstr>
      <vt:lpstr>PowerPoint 프레젠테이션</vt:lpstr>
      <vt:lpstr>서버 구동</vt:lpstr>
      <vt:lpstr>안드로이드 어플리케이션</vt:lpstr>
      <vt:lpstr>하드웨어 제작 과정</vt:lpstr>
      <vt:lpstr>금속과 비금속 분리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컴퓨터공학 종합설계  Team. 애플망고</dc:title>
  <dc:creator>민호 방</dc:creator>
  <cp:lastModifiedBy>Kim JY</cp:lastModifiedBy>
  <cp:revision>6</cp:revision>
  <cp:lastPrinted>2020-03-23T18:08:06Z</cp:lastPrinted>
  <dcterms:created xsi:type="dcterms:W3CDTF">2020-03-23T16:21:50Z</dcterms:created>
  <dcterms:modified xsi:type="dcterms:W3CDTF">2020-06-09T07:00:57Z</dcterms:modified>
</cp:coreProperties>
</file>