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CFD0-AEC2-40EF-A5B2-543FBB4F8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000" dirty="0"/>
              <a:t>교량 안내 프로젝트 설계서</a:t>
            </a:r>
            <a:br>
              <a:rPr lang="en-US" altLang="ko-KR" sz="4000" dirty="0"/>
            </a:br>
            <a:r>
              <a:rPr lang="en-US" altLang="ko-KR" sz="4000" dirty="0"/>
              <a:t>					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ver</a:t>
            </a:r>
            <a:r>
              <a:rPr lang="en-US" altLang="ko-KR" sz="2000" dirty="0"/>
              <a:t> : 2020/06/04)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778E3-9FBA-4826-8E63-052F69A80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  <a:endParaRPr lang="en-US" altLang="ko-KR" dirty="0"/>
          </a:p>
          <a:p>
            <a:pPr algn="r"/>
            <a:r>
              <a:rPr lang="en-US" altLang="ko-KR" dirty="0"/>
              <a:t>12151368 </a:t>
            </a:r>
            <a:r>
              <a:rPr lang="ko-KR" altLang="en-US" dirty="0"/>
              <a:t>김재연</a:t>
            </a:r>
          </a:p>
        </p:txBody>
      </p:sp>
    </p:spTree>
    <p:extLst>
      <p:ext uri="{BB962C8B-B14F-4D97-AF65-F5344CB8AC3E}">
        <p14:creationId xmlns:p14="http://schemas.microsoft.com/office/powerpoint/2010/main" val="389992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F0F4C9-B55F-4030-8E1D-61EBD9D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EB00DB7-F9CD-4ACE-8B06-FFE77FFB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9603275" cy="4199727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F9DDFAC-4CFC-46F9-89DD-F00F0347A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02526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94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2EB98-02D3-4FCC-8128-041CBD33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CB21DE-C650-47F5-9529-B30759A17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49C6BA5-F0DD-4D3A-9C29-6553093A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4782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0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EC54-68AC-47AA-AC35-8BDBC4C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80159E-303A-4A76-AF0C-8EB666C83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9603274" cy="4199727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DEC584-D6B6-43EE-86F6-B997098F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8258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분류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51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D17E-8F34-444C-825B-947831DA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9545B0-CE09-4506-B8F9-380AF213B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7352BF2-E50C-492E-9C20-93C5E4CF8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2888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분류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화면 세부</a:t>
                      </a:r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34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5714-14AF-4C7C-A7D7-9FB27BB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AE75C-22BB-46EE-B2CB-F65396AAA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3F3EBDE7-82DB-492F-851C-F198735FE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22023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분류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화면 세부</a:t>
                      </a:r>
                      <a:r>
                        <a:rPr lang="en-US" altLang="ko-KR" sz="1000" dirty="0"/>
                        <a:t>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9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24EF-DF21-4798-A4E3-D0F67D56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교량 추천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76D016-BBF5-48E9-BE99-6B8890EBE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4" cy="4199727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BFBB852C-C184-49C2-8802-D92489CB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03588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Recommend-01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교량 건설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가능지역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8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교량 추천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258609-03AB-4DC6-A876-67141892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9603274" cy="4199727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2A5626B0-E710-4069-8860-A3CD1C5D5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43632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Recommend-02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교량 추천화면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FDC8-8EE0-42AA-9858-AD239BC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4CD8-2C30-4D9E-A766-7B927C12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ko-KR" altLang="en-US" dirty="0"/>
              <a:t>화면 구조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화면 내비게이션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화면 레이아웃</a:t>
            </a:r>
            <a:endParaRPr lang="en-US" altLang="ko-KR" dirty="0"/>
          </a:p>
          <a:p>
            <a:r>
              <a:rPr lang="ko-KR" altLang="en-US" dirty="0"/>
              <a:t>세부 화면 구조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세부 기능별 화면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화면 구조</a:t>
            </a:r>
          </a:p>
        </p:txBody>
      </p:sp>
    </p:spTree>
    <p:extLst>
      <p:ext uri="{BB962C8B-B14F-4D97-AF65-F5344CB8AC3E}">
        <p14:creationId xmlns:p14="http://schemas.microsoft.com/office/powerpoint/2010/main" val="93368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37CE-E463-4CA4-B068-0395CD2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내비게이션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B7AB2B-F404-48DA-99C2-1E2E04F8A231}"/>
              </a:ext>
            </a:extLst>
          </p:cNvPr>
          <p:cNvSpPr txBox="1"/>
          <p:nvPr/>
        </p:nvSpPr>
        <p:spPr>
          <a:xfrm>
            <a:off x="3246512" y="2564431"/>
            <a:ext cx="11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39AB91-3AD9-4394-980D-2008FF3CDF0F}"/>
              </a:ext>
            </a:extLst>
          </p:cNvPr>
          <p:cNvSpPr txBox="1"/>
          <p:nvPr/>
        </p:nvSpPr>
        <p:spPr>
          <a:xfrm>
            <a:off x="1451579" y="3429000"/>
            <a:ext cx="11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93AF23-AABB-46A1-A59D-650BC5ADEDBA}"/>
              </a:ext>
            </a:extLst>
          </p:cNvPr>
          <p:cNvSpPr txBox="1"/>
          <p:nvPr/>
        </p:nvSpPr>
        <p:spPr>
          <a:xfrm>
            <a:off x="3246512" y="3429000"/>
            <a:ext cx="11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종류별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9E6D8-CEF8-4483-8376-DE5D47B23436}"/>
              </a:ext>
            </a:extLst>
          </p:cNvPr>
          <p:cNvSpPr txBox="1"/>
          <p:nvPr/>
        </p:nvSpPr>
        <p:spPr>
          <a:xfrm>
            <a:off x="5041444" y="2564431"/>
            <a:ext cx="15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지역별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33E788-B82E-492A-8BDE-F4D6BB8936AF}"/>
              </a:ext>
            </a:extLst>
          </p:cNvPr>
          <p:cNvSpPr txBox="1"/>
          <p:nvPr/>
        </p:nvSpPr>
        <p:spPr>
          <a:xfrm>
            <a:off x="3246512" y="4293568"/>
            <a:ext cx="11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추천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A8EAD-A16D-44DF-B75E-7C65ACEC461A}"/>
              </a:ext>
            </a:extLst>
          </p:cNvPr>
          <p:cNvSpPr txBox="1"/>
          <p:nvPr/>
        </p:nvSpPr>
        <p:spPr>
          <a:xfrm>
            <a:off x="5041444" y="3438959"/>
            <a:ext cx="14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종류별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2267A71-5541-41A0-8B2E-298E4B10CD1F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2624667" y="2749097"/>
            <a:ext cx="621845" cy="8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CFF68B-E4BA-40BF-8D77-A8964E137746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624667" y="3613666"/>
            <a:ext cx="621845" cy="86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D0EB5FB-0A22-46AC-B986-05E2DF9CF99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4667" y="3613666"/>
            <a:ext cx="621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3A3271-3827-45AB-B35F-B37EF3F99E7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4419600" y="3613666"/>
            <a:ext cx="621844" cy="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0FEA388-083B-4C9B-B0A9-B2282C4176B9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4419600" y="2749097"/>
            <a:ext cx="62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C37C42B-AB49-4AF8-9642-3045AB3E7AE5}"/>
              </a:ext>
            </a:extLst>
          </p:cNvPr>
          <p:cNvCxnSpPr>
            <a:cxnSpLocks/>
            <a:stCxn id="37" idx="3"/>
            <a:endCxn id="83" idx="1"/>
          </p:cNvCxnSpPr>
          <p:nvPr/>
        </p:nvCxnSpPr>
        <p:spPr>
          <a:xfrm>
            <a:off x="4419600" y="4478234"/>
            <a:ext cx="627965" cy="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5FD5D4-33F2-4526-8E7F-648C3CE151D7}"/>
              </a:ext>
            </a:extLst>
          </p:cNvPr>
          <p:cNvSpPr txBox="1"/>
          <p:nvPr/>
        </p:nvSpPr>
        <p:spPr>
          <a:xfrm>
            <a:off x="7150558" y="2564431"/>
            <a:ext cx="1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지역별 리스트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E109C39-A130-4585-BD5B-298222556184}"/>
              </a:ext>
            </a:extLst>
          </p:cNvPr>
          <p:cNvCxnSpPr>
            <a:cxnSpLocks/>
            <a:stCxn id="36" idx="3"/>
            <a:endCxn id="65" idx="1"/>
          </p:cNvCxnSpPr>
          <p:nvPr/>
        </p:nvCxnSpPr>
        <p:spPr>
          <a:xfrm>
            <a:off x="6570133" y="2749097"/>
            <a:ext cx="580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BE7C9D-EA78-42E8-B21D-C6ABB945DD40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6451599" y="3613666"/>
            <a:ext cx="698959" cy="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A1C98AF-7806-47CA-85DD-9F88D0F6FE13}"/>
              </a:ext>
            </a:extLst>
          </p:cNvPr>
          <p:cNvSpPr txBox="1"/>
          <p:nvPr/>
        </p:nvSpPr>
        <p:spPr>
          <a:xfrm>
            <a:off x="7150558" y="3429000"/>
            <a:ext cx="15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교량 정보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E782E0-8043-4568-AA27-F30570504F72}"/>
              </a:ext>
            </a:extLst>
          </p:cNvPr>
          <p:cNvSpPr txBox="1"/>
          <p:nvPr/>
        </p:nvSpPr>
        <p:spPr>
          <a:xfrm>
            <a:off x="9525915" y="2587153"/>
            <a:ext cx="15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교량 정보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5A8143A-29AD-41E2-9804-313AAC47C4B9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8945490" y="2749097"/>
            <a:ext cx="580425" cy="2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1E7E374-B110-49AD-9810-885ED84ADA77}"/>
              </a:ext>
            </a:extLst>
          </p:cNvPr>
          <p:cNvSpPr txBox="1"/>
          <p:nvPr/>
        </p:nvSpPr>
        <p:spPr>
          <a:xfrm>
            <a:off x="5047565" y="4313487"/>
            <a:ext cx="14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6C9507-AAF2-45DC-B4AA-1BAADD14C0EE}"/>
              </a:ext>
            </a:extLst>
          </p:cNvPr>
          <p:cNvSpPr txBox="1"/>
          <p:nvPr/>
        </p:nvSpPr>
        <p:spPr>
          <a:xfrm>
            <a:off x="7150558" y="4277494"/>
            <a:ext cx="14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정보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9CDDB8B-D751-44C2-BFDF-0693D30118F6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6457720" y="4462160"/>
            <a:ext cx="692838" cy="3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B1AB-46F4-40FA-BE3F-24E6D9F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레이아웃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19DC375-A43D-40E0-9647-E158E4A81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2794"/>
            <a:ext cx="4000954" cy="3825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53397-AC39-4479-B21C-23BDBE663BC0}"/>
              </a:ext>
            </a:extLst>
          </p:cNvPr>
          <p:cNvSpPr txBox="1"/>
          <p:nvPr/>
        </p:nvSpPr>
        <p:spPr>
          <a:xfrm>
            <a:off x="5808133" y="2032794"/>
            <a:ext cx="40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Height = 450, Width = 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8661-1CFB-4AAB-9A1B-9CB0F1DF87DD}"/>
              </a:ext>
            </a:extLst>
          </p:cNvPr>
          <p:cNvSpPr txBox="1"/>
          <p:nvPr/>
        </p:nvSpPr>
        <p:spPr>
          <a:xfrm>
            <a:off x="5808133" y="2402126"/>
            <a:ext cx="40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표시에 적합한 해상도 선정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FA0116-F460-4188-936E-2FC5A5F0FC1D}"/>
              </a:ext>
            </a:extLst>
          </p:cNvPr>
          <p:cNvCxnSpPr/>
          <p:nvPr/>
        </p:nvCxnSpPr>
        <p:spPr>
          <a:xfrm>
            <a:off x="1326776" y="2032794"/>
            <a:ext cx="0" cy="3825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AD8D7-055A-473D-A26C-63EA26F59781}"/>
              </a:ext>
            </a:extLst>
          </p:cNvPr>
          <p:cNvSpPr/>
          <p:nvPr/>
        </p:nvSpPr>
        <p:spPr>
          <a:xfrm>
            <a:off x="162218" y="3791449"/>
            <a:ext cx="1226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Height = 450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7C78CB-62FC-4434-9A4E-EA3BD925E05F}"/>
              </a:ext>
            </a:extLst>
          </p:cNvPr>
          <p:cNvCxnSpPr/>
          <p:nvPr/>
        </p:nvCxnSpPr>
        <p:spPr>
          <a:xfrm>
            <a:off x="1451579" y="1936376"/>
            <a:ext cx="40009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111B47-7677-4494-B440-00F26FE07136}"/>
              </a:ext>
            </a:extLst>
          </p:cNvPr>
          <p:cNvSpPr/>
          <p:nvPr/>
        </p:nvSpPr>
        <p:spPr>
          <a:xfrm>
            <a:off x="2889241" y="1878905"/>
            <a:ext cx="1125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Width = 600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4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FAB9-3B75-47C8-AE91-4DDF4000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세부 화면 구조</a:t>
            </a:r>
          </a:p>
        </p:txBody>
      </p:sp>
    </p:spTree>
    <p:extLst>
      <p:ext uri="{BB962C8B-B14F-4D97-AF65-F5344CB8AC3E}">
        <p14:creationId xmlns:p14="http://schemas.microsoft.com/office/powerpoint/2010/main" val="36647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2F1C9-108A-41EE-8DE3-9246E39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3E0FFA-5191-4B96-BCFB-0D2D9660C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D2F13E7-D7B5-4453-A968-639DA6274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10474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Main-01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BE09-A1F9-41EE-8E15-E5FCCC78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A4050E4-FBC9-4664-B794-E5452247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4644421" cy="4199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A7C93-4540-4739-85AA-2411E974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3753"/>
            <a:ext cx="4958854" cy="4199727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0ADEEA8-CD3E-4A8C-9F2E-C830EA3B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9285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51CC81-10E6-43E0-889D-B70F93BE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44C0E6-93B1-463F-B370-0DBDBCCE14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17343"/>
            <a:ext cx="4645025" cy="403576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A7E0531-A637-4748-91A8-B656B1E5A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034357"/>
            <a:ext cx="4645025" cy="4018754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37A3998-2AFE-4469-AE3F-11DF2346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4096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0971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104</TotalTime>
  <Words>201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갤러리</vt:lpstr>
      <vt:lpstr>교량 안내 프로젝트 설계서      (ver : 2020/06/04)</vt:lpstr>
      <vt:lpstr>목차</vt:lpstr>
      <vt:lpstr>화면 구조</vt:lpstr>
      <vt:lpstr>화면 내비게이션</vt:lpstr>
      <vt:lpstr>화면 레이아웃</vt:lpstr>
      <vt:lpstr>세부 화면 구조</vt:lpstr>
      <vt:lpstr>메인 화면</vt:lpstr>
      <vt:lpstr>지역별</vt:lpstr>
      <vt:lpstr>지역별</vt:lpstr>
      <vt:lpstr>지역별</vt:lpstr>
      <vt:lpstr>지역별</vt:lpstr>
      <vt:lpstr>종류별</vt:lpstr>
      <vt:lpstr>종류별</vt:lpstr>
      <vt:lpstr>종류별</vt:lpstr>
      <vt:lpstr>교량 추천</vt:lpstr>
      <vt:lpstr>교량 추천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교량 안내 프로젝트 설계서      (ver : 2020/06/04)</dc:title>
  <dc:creator>Kim JY</dc:creator>
  <cp:lastModifiedBy>Kim Hyeonsuk</cp:lastModifiedBy>
  <cp:revision>11</cp:revision>
  <dcterms:created xsi:type="dcterms:W3CDTF">2020-06-04T07:02:42Z</dcterms:created>
  <dcterms:modified xsi:type="dcterms:W3CDTF">2020-06-07T09:49:04Z</dcterms:modified>
</cp:coreProperties>
</file>