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6900E-6B47-4D6A-97A0-3F661FAE9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57E169-47F0-4CCE-993D-EF5C6B622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1BEA8-4C2C-470C-9A36-B280FD38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A5BCE-D1C3-42BE-B4BD-D8F3FD16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29F3CF-54AF-478E-8990-1DB89957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33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36D0C-3961-4384-9F53-66BD850B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524EA2-AF8D-40A6-A4E2-36BF795C3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1A82B-782E-4648-BA49-10F00721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62C3F-8578-48C2-9FCC-9B152AEA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4E4F5-F75E-43AE-BFB1-78CD1561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4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528C95-9E1F-4DA7-BD83-2D1F5BA4D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725704-EDEC-4629-ACAD-0FC5991D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810E2-FCA5-44EF-8BB5-64EB9B95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2EE8E-1DE9-4AEA-B7BD-E2CD13C2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228BA-63F8-4A76-8B5E-82CDA6C0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45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5718A-F32E-4FAC-AB2C-5BA997C5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26A71-9E86-4E6D-9AB9-C02D5C497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66555-46AC-4E96-B6D8-D89BDBA8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719C9B-ECB9-41FB-AA15-7EBA6A2E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7F000-98F9-46F5-AE16-C55C2018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B73A6-9826-45D4-9E0A-43B0F8AC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2B5B6-66EE-46B5-9DFB-908D04E9F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6672E-6FDA-4180-9442-58028817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75561-59E6-4732-B4E9-A2E6410C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3894E-2546-4EA1-97E8-3712D59B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91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37DB4-5EBF-437B-A5DB-C2F38768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AED6D-E259-43BA-8A7F-629CEF51B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AF4073-D75D-496E-A774-8BFA06DE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81C50-DE7B-4412-83F9-87EC96AF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CC3CA3-D4D1-4D7B-91B8-CE46F153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640C9F-BE38-4A6B-B0A4-DBA3025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D8612-AFC5-4E29-BC9E-6CC3E151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4A2C30-F260-4C6C-9EBB-00BA74433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C0DB99-01AF-470C-8B9E-584E8A702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1D10F6-1A97-49A9-B850-1871386C4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AC10F-BF5A-4F0A-B756-373CB27A9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CB3074-B603-4D1D-8EC6-74F364B3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158ACF-42CA-4811-95A9-F2D388C6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AEEDC4-D6F9-4EB2-949E-15749EF6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5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00F23-AC02-4FC2-B7DD-B8286E1D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FB2E30-5026-4AA1-812B-93169929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D1014C-95F3-47C5-8AC1-F29B19C1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9524A3-7308-4958-9E65-4B9B9376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77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39DE5-53D4-4850-B99E-D0841342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6E4B32-46F5-430D-854F-B6D88E23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B620EE-0084-459F-8F0F-6EA3853B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3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3840-A681-4D4E-9B9E-74B5A1A3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27F74E-38F6-47C1-8455-199F7F19F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6B15BC-FA66-4AF9-AFAA-68DD3E04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FC5FC-00F8-4D0B-A3C0-3BED188F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1D0543-B73B-4E74-AA07-659D0627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FFE5B5-0876-416A-94DA-485B307D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5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98F21-8D95-4236-8BE3-13287445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3CA86E-6E2A-4F3A-BBE8-62ABE9B81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70485E-195D-49EE-A3C3-725AACB74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180D45-BC01-446A-828B-E03CAD5C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46E828-50A0-4B92-B119-50455F89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AEEC2B-317F-4E7D-B6AE-85939BD8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86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F1FCD2-A44B-4770-9453-66326727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6CC43-60C6-42C6-BC0E-1D4402217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5A4FF-91F0-4622-B4B5-124D90F8F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4D000-29D3-4773-9D3E-8E798DC4ED5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5A87C-3F02-4D09-9D49-9B784999C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113BE-2CC2-4AF5-89E5-1738F211D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78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F0D67-56DC-4B75-BBFB-E105E67FD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WPF </a:t>
            </a:r>
            <a:r>
              <a:rPr lang="ko-KR" altLang="en-US" dirty="0"/>
              <a:t>실습 예제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7A43CE-08A1-4D2B-A5CA-894233719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12151375 </a:t>
            </a:r>
            <a:r>
              <a:rPr lang="ko-KR" altLang="en-US" dirty="0"/>
              <a:t>김현석</a:t>
            </a:r>
          </a:p>
        </p:txBody>
      </p:sp>
    </p:spTree>
    <p:extLst>
      <p:ext uri="{BB962C8B-B14F-4D97-AF65-F5344CB8AC3E}">
        <p14:creationId xmlns:p14="http://schemas.microsoft.com/office/powerpoint/2010/main" val="83042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9: Items control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18A143D-AA14-4D96-816C-7F7F6D3D0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828" y="3223044"/>
            <a:ext cx="4692693" cy="2558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14A7F95-39AB-41F4-B1E3-CD1C9173B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56" y="2395273"/>
            <a:ext cx="5687147" cy="20674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CA0604-2C0B-48AF-A3F9-AF7ED9425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26" y="4551201"/>
            <a:ext cx="4364602" cy="21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93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10: Web browser Control(1)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1129433-3FE7-4E80-931F-8CCDECBDE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82" y="2495550"/>
            <a:ext cx="5733165" cy="2095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069FD6C-D449-47B4-97AC-13A33FB7A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781" y="2495550"/>
            <a:ext cx="4427494" cy="387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10: </a:t>
            </a:r>
            <a:r>
              <a:rPr lang="en-US" altLang="ko-KR" sz="5400" dirty="0">
                <a:solidFill>
                  <a:srgbClr val="FFFFFF"/>
                </a:solidFill>
              </a:rPr>
              <a:t>Web browser Control(2)</a:t>
            </a:r>
            <a:endParaRPr lang="en-US" altLang="ko-KR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E0E9CF-B35A-467D-A2FA-5B959CB6F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79" y="2596836"/>
            <a:ext cx="5677392" cy="35740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6B8E7E-7E20-47E8-A461-A36FC50DA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082" y="2596836"/>
            <a:ext cx="5572839" cy="31486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7283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1: </a:t>
            </a:r>
            <a:r>
              <a:rPr lang="en-US" altLang="ko-KR" sz="5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Textblock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control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6E61A26F-62B3-4E3C-B7B4-1BF66CE7A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201" y="3068134"/>
            <a:ext cx="5455917" cy="30007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F28B969E-6333-4BA3-81FE-4B58C51F7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82" y="3120795"/>
            <a:ext cx="5455917" cy="289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8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2: WPF </a:t>
            </a: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텍스트 렌더링</a:t>
            </a:r>
            <a:endParaRPr lang="en-US" altLang="ko-KR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875F968-7906-4B6B-9C8C-536A80237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482" y="2377365"/>
            <a:ext cx="2720576" cy="17222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076490C-58B9-4BF3-8985-0CC805702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06" y="2606308"/>
            <a:ext cx="5478098" cy="8854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4637678-85A1-49BB-89C0-70C5F4515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5261" y="2377365"/>
            <a:ext cx="3049456" cy="35588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FC4AD2-5EB3-42FE-AF21-D1981F7B6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882" y="4204211"/>
            <a:ext cx="5478098" cy="185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9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3: TAB Order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D3B6C17-AADF-4DB8-BBD3-9B94DFC5A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832" y="2826810"/>
            <a:ext cx="5036171" cy="28041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1B6047-452B-451D-8801-EE4CA7EA8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13" y="2455995"/>
            <a:ext cx="5626529" cy="379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8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4: inline formatting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0B96E8E-6495-4BEF-883E-4ACA7A0E1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58" y="2486285"/>
            <a:ext cx="4410364" cy="18854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A20ED35-A48F-4220-A412-39E30FCA8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82" y="2400966"/>
            <a:ext cx="5455917" cy="23324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161FFF-8317-4E6C-8110-9C54883CB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8706" y="4733370"/>
            <a:ext cx="3021416" cy="1953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7317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5: Access key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350409F8-D867-4BC5-BF11-0D95B7D44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617" y="2625184"/>
            <a:ext cx="5455917" cy="18004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D3018C32-DDCA-435B-950B-237DCE285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82" y="2855171"/>
            <a:ext cx="5455917" cy="237405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E730012-5310-4E90-8FF4-B7885FB8C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738" y="4560507"/>
            <a:ext cx="5613306" cy="1602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6660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6: Message Box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624C469-8F4E-4B71-BE35-6B3B74001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166" y="2596836"/>
            <a:ext cx="5888945" cy="15084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1C4B46-12A5-42E2-B69A-7C5DD8CF3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933" y="4577481"/>
            <a:ext cx="1257409" cy="13640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3BEA35-0390-4110-B6C9-73673F316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03" y="2714578"/>
            <a:ext cx="4663844" cy="14764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B052DC-35D1-401A-A4B1-BF7447396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804" y="4257675"/>
            <a:ext cx="4663844" cy="138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1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7: Using data context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305ECE8C-5A26-4EFF-9364-5E9807404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125" y="2596837"/>
            <a:ext cx="5041974" cy="20376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B0DC835-31FA-4C63-A964-C57860B72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125" y="4923185"/>
            <a:ext cx="2911092" cy="15012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5B68FC9-5393-435C-9A9A-4FE324D00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82" y="4923185"/>
            <a:ext cx="2886071" cy="14513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90B112-1896-46D2-A307-3F1C2A979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928" y="2506900"/>
            <a:ext cx="5616427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9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8: WPF Menu Control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BAD6DE7-8DAB-48C5-95B0-6AA0C7E56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8" y="4896890"/>
            <a:ext cx="5073397" cy="17575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1B9C3C-4E81-40AA-81CC-6CCC9A6A0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08" y="2484904"/>
            <a:ext cx="5141937" cy="22484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E01A4E1-695A-4BDB-9DFD-4B1DA1E92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352" y="2596836"/>
            <a:ext cx="2476715" cy="14860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D8C604-8CD5-4153-83BC-FD83C16D3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9568" y="2596836"/>
            <a:ext cx="2799516" cy="13369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6BA27D-44F0-4132-AEAD-578E9AF51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9775" y="4555070"/>
            <a:ext cx="2679319" cy="12540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079A91-0E28-4DA7-87CF-4ABF0C3DBE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9568" y="4489001"/>
            <a:ext cx="2946697" cy="13369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2696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</Words>
  <Application>Microsoft Office PowerPoint</Application>
  <PresentationFormat>와이드스크린</PresentationFormat>
  <Paragraphs>13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WPF 실습 예제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실습 예제</dc:title>
  <dc:creator>Kim Hyeonsuk</dc:creator>
  <cp:lastModifiedBy>Kim Hyeonsuk</cp:lastModifiedBy>
  <cp:revision>1</cp:revision>
  <dcterms:created xsi:type="dcterms:W3CDTF">2020-05-20T04:07:30Z</dcterms:created>
  <dcterms:modified xsi:type="dcterms:W3CDTF">2020-05-20T04:09:02Z</dcterms:modified>
</cp:coreProperties>
</file>