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900E-6B47-4D6A-97A0-3F661FAE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7E169-47F0-4CCE-993D-EF5C6B62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1BEA8-4C2C-470C-9A36-B280FD3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5BCE-D1C3-42BE-B4BD-D8F3FD1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9F3CF-54AF-478E-8990-1DB89957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6D0C-3961-4384-9F53-66BD850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24EA2-AF8D-40A6-A4E2-36BF795C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1A82B-782E-4648-BA49-10F0072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2C3F-8578-48C2-9FCC-9B152AE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E4F5-F75E-43AE-BFB1-78CD156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8C95-9E1F-4DA7-BD83-2D1F5BA4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704-EDEC-4629-ACAD-0FC5991D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810E2-FCA5-44EF-8BB5-64EB9B95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EE8E-1DE9-4AEA-B7BD-E2CD13C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28BA-63F8-4A76-8B5E-82CDA6C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718A-F32E-4FAC-AB2C-5BA997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6A71-9E86-4E6D-9AB9-C02D5C49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6555-46AC-4E96-B6D8-D89BDBA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19C9B-ECB9-41FB-AA15-7EBA6A2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7F000-98F9-46F5-AE16-C55C201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73A6-9826-45D4-9E0A-43B0F8A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B5B6-66EE-46B5-9DFB-908D04E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6672E-6FDA-4180-9442-580288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5561-59E6-4732-B4E9-A2E6410C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3894E-2546-4EA1-97E8-3712D59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7DB4-5EBF-437B-A5DB-C2F3876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AED6D-E259-43BA-8A7F-629CEF51B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F4073-D75D-496E-A774-8BFA06DE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81C50-DE7B-4412-83F9-87EC96A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C3CA3-D4D1-4D7B-91B8-CE46F15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40C9F-BE38-4A6B-B0A4-DBA302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8612-AFC5-4E29-BC9E-6CC3E151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A2C30-F260-4C6C-9EBB-00BA7443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0DB99-01AF-470C-8B9E-584E8A70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D10F6-1A97-49A9-B850-1871386C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AC10F-BF5A-4F0A-B756-373CB27A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B3074-B603-4D1D-8EC6-74F364B3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58ACF-42CA-4811-95A9-F2D388C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EEDC4-D6F9-4EB2-949E-15749EF6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F23-AC02-4FC2-B7DD-B8286E1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B2E30-5026-4AA1-812B-9316992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014C-95F3-47C5-8AC1-F29B19C1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524A3-7308-4958-9E65-4B9B937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39DE5-53D4-4850-B99E-D0841342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E4B32-46F5-430D-854F-B6D88E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620EE-0084-459F-8F0F-6EA3853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3840-A681-4D4E-9B9E-74B5A1A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F74E-38F6-47C1-8455-199F7F19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B15BC-FA66-4AF9-AFAA-68DD3E04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FC5FC-00F8-4D0B-A3C0-3BED188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D0543-B73B-4E74-AA07-659D062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FE5B5-0876-416A-94DA-485B307D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8F21-8D95-4236-8BE3-13287445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CA86E-6E2A-4F3A-BBE8-62ABE9B8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0485E-195D-49EE-A3C3-725AACB7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80D45-BC01-446A-828B-E03CAD5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E828-50A0-4B92-B119-50455F8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C2B-317F-4E7D-B6AE-85939BD8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1FCD2-A44B-4770-9453-6632672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6CC43-60C6-42C6-BC0E-1D440221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5A4FF-91F0-4622-B4B5-124D90F8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D000-29D3-4773-9D3E-8E798DC4ED5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A87C-3F02-4D09-9D49-9B784999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113BE-2CC2-4AF5-89E5-1738F211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0D67-56DC-4B75-BBFB-E105E67F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실습 예제</a:t>
            </a:r>
            <a:r>
              <a:rPr lang="en-US" altLang="ko-KR"/>
              <a:t>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A43CE-08A1-4D2B-A5CA-894233719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</a:p>
        </p:txBody>
      </p:sp>
    </p:spTree>
    <p:extLst>
      <p:ext uri="{BB962C8B-B14F-4D97-AF65-F5344CB8AC3E}">
        <p14:creationId xmlns:p14="http://schemas.microsoft.com/office/powerpoint/2010/main" val="83042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9: The Slider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6B2545E-96F1-439E-AC3D-170D5F26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44" y="2764004"/>
            <a:ext cx="2437477" cy="3141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E3B75B-20D4-4BF6-9EE9-FEFC8172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43" y="2764004"/>
            <a:ext cx="2437462" cy="3210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B2F0F5-02AC-4DE6-A541-5BBF7FBA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19" y="2438321"/>
            <a:ext cx="5681536" cy="1666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CF12F1-9B13-4FCB-BED1-2C0F0FCB7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9" y="4234325"/>
            <a:ext cx="5932042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9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10: Progress bar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4697E55-A817-4343-AA14-D1C20242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11" y="2596836"/>
            <a:ext cx="4526672" cy="1021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6DF3DF-44AA-4B93-A2DE-D2146D02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11" y="4080131"/>
            <a:ext cx="4523925" cy="619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9DC74A-306E-44E8-B246-7CD942EB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5724317"/>
            <a:ext cx="5311600" cy="1060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B042F-6996-4A6F-B479-51E4DB383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32" y="2361515"/>
            <a:ext cx="4110918" cy="32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1: Canvas control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98A38A1-A091-4575-853E-F97C24F2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23" y="3129766"/>
            <a:ext cx="2766300" cy="2651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6AB64-4408-444C-BDEE-3A468468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3129766"/>
            <a:ext cx="5784081" cy="21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2: Data binding via Code-behind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2B8E4F-2B09-4A15-899C-46DFB398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80" y="3025778"/>
            <a:ext cx="4394082" cy="2502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CAF3C-7205-48D0-92F3-02B6C93A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8" y="2596836"/>
            <a:ext cx="5720654" cy="1490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C537CE-333A-4C0B-BFCF-EE5686CC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4567190"/>
            <a:ext cx="5143310" cy="17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UpdateSourceTrigger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속성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6E494B7-5EB9-4D88-9E28-2682F4BB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0" y="2455273"/>
            <a:ext cx="3835418" cy="1779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38A1F4-BA49-4030-B51A-F90C4E14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0" y="4565626"/>
            <a:ext cx="4002698" cy="1688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402AAA-7921-4006-9468-E4B45F859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797" y="2304743"/>
            <a:ext cx="7203874" cy="21158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FBD2D0-2891-497C-842B-22A770AC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797" y="4565626"/>
            <a:ext cx="6891799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4: Responding to changes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454F4B7-D65A-4211-B541-FB4E6405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76" y="2545217"/>
            <a:ext cx="7475868" cy="11049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E803C9-B5FE-4EDD-97A5-3FD1E271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73" y="4235609"/>
            <a:ext cx="7407282" cy="1181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A8F16E-0B1C-4482-A737-29003B1D1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2" y="2403987"/>
            <a:ext cx="4256751" cy="3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OpenFileDialog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BF566FA-F9DB-4F76-B080-695692E4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44" y="2520636"/>
            <a:ext cx="3917019" cy="1402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A3E44B-4094-4EA4-9440-6E4AFC56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44" y="4318844"/>
            <a:ext cx="4119818" cy="191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0321FD-13F7-4E05-8E9E-09F8927B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12" y="2531000"/>
            <a:ext cx="4168501" cy="2202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6F88D1-7E51-45E8-BCCD-2951BD1C4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88" y="5278460"/>
            <a:ext cx="515918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SaveFileDialog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7D1E78F-F5E8-4CA1-9366-5BE6A021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39" y="2543333"/>
            <a:ext cx="2385267" cy="188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388A90-276E-42A9-84CC-77DA88EF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22" y="3472832"/>
            <a:ext cx="2972508" cy="2521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7149B1-366A-493A-A7B3-40E3E4ECB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70" y="2596836"/>
            <a:ext cx="4305673" cy="135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5B9FB4-064D-4CEA-9064-B923D4FF7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70" y="4249271"/>
            <a:ext cx="4600625" cy="15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7: Toolbar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6D41F7A-81A0-4FE5-8981-BD9E89F9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981" y="2891084"/>
            <a:ext cx="4442231" cy="2625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7C834-FBD7-470C-B04D-8677D8EE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" y="2596836"/>
            <a:ext cx="4679810" cy="2710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53309F-972D-42F4-8379-48D25FC6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5530473"/>
            <a:ext cx="5578323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Statusbar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EA0F5F3-5371-4C03-9C1F-CA6D0701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57" y="2484904"/>
            <a:ext cx="4633362" cy="1630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55E2A4-71F3-4AC0-AD5F-D209B3CA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57" y="4425636"/>
            <a:ext cx="4587638" cy="166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0B0E91-3969-43D4-8C20-C8CE7687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5714708"/>
            <a:ext cx="5204911" cy="11711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617B44-D611-44EA-A3E5-E9AA382B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1" y="2277801"/>
            <a:ext cx="4866948" cy="34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WPF 실습 예제-2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실습 예제</dc:title>
  <dc:creator>Kim Hyeonsuk</dc:creator>
  <cp:lastModifiedBy>Kim Hyeonsuk</cp:lastModifiedBy>
  <cp:revision>14</cp:revision>
  <dcterms:created xsi:type="dcterms:W3CDTF">2020-05-20T04:07:30Z</dcterms:created>
  <dcterms:modified xsi:type="dcterms:W3CDTF">2020-05-27T14:40:51Z</dcterms:modified>
</cp:coreProperties>
</file>