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6900E-6B47-4D6A-97A0-3F661FAE9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57E169-47F0-4CCE-993D-EF5C6B622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81BEA8-4C2C-470C-9A36-B280FD38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000-29D3-4773-9D3E-8E798DC4ED5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0A5BCE-D1C3-42BE-B4BD-D8F3FD167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29F3CF-54AF-478E-8990-1DB89957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4827-8649-4986-856F-5CAF6F54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33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36D0C-3961-4384-9F53-66BD850B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524EA2-AF8D-40A6-A4E2-36BF795C3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1A82B-782E-4648-BA49-10F00721F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000-29D3-4773-9D3E-8E798DC4ED5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62C3F-8578-48C2-9FCC-9B152AEA9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4E4F5-F75E-43AE-BFB1-78CD1561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4827-8649-4986-856F-5CAF6F54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4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528C95-9E1F-4DA7-BD83-2D1F5BA4D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725704-EDEC-4629-ACAD-0FC5991DF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2810E2-FCA5-44EF-8BB5-64EB9B957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000-29D3-4773-9D3E-8E798DC4ED5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2EE8E-1DE9-4AEA-B7BD-E2CD13C22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228BA-63F8-4A76-8B5E-82CDA6C0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4827-8649-4986-856F-5CAF6F54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45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5718A-F32E-4FAC-AB2C-5BA997C5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26A71-9E86-4E6D-9AB9-C02D5C497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66555-46AC-4E96-B6D8-D89BDBA8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000-29D3-4773-9D3E-8E798DC4ED5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719C9B-ECB9-41FB-AA15-7EBA6A2E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7F000-98F9-46F5-AE16-C55C2018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4827-8649-4986-856F-5CAF6F54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B73A6-9826-45D4-9E0A-43B0F8AC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E2B5B6-66EE-46B5-9DFB-908D04E9F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6672E-6FDA-4180-9442-58028817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000-29D3-4773-9D3E-8E798DC4ED5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275561-59E6-4732-B4E9-A2E6410C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83894E-2546-4EA1-97E8-3712D59B3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4827-8649-4986-856F-5CAF6F54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91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37DB4-5EBF-437B-A5DB-C2F387680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4AED6D-E259-43BA-8A7F-629CEF51B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AF4073-D75D-496E-A774-8BFA06DE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81C50-DE7B-4412-83F9-87EC96AF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000-29D3-4773-9D3E-8E798DC4ED5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CC3CA3-D4D1-4D7B-91B8-CE46F153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640C9F-BE38-4A6B-B0A4-DBA3025D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4827-8649-4986-856F-5CAF6F54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D8612-AFC5-4E29-BC9E-6CC3E1519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4A2C30-F260-4C6C-9EBB-00BA74433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C0DB99-01AF-470C-8B9E-584E8A702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1D10F6-1A97-49A9-B850-1871386C4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AC10F-BF5A-4F0A-B756-373CB27A9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CB3074-B603-4D1D-8EC6-74F364B3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000-29D3-4773-9D3E-8E798DC4ED5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158ACF-42CA-4811-95A9-F2D388C6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AEEDC4-D6F9-4EB2-949E-15749EF63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4827-8649-4986-856F-5CAF6F54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85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00F23-AC02-4FC2-B7DD-B8286E1D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FB2E30-5026-4AA1-812B-93169929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000-29D3-4773-9D3E-8E798DC4ED5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D1014C-95F3-47C5-8AC1-F29B19C1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9524A3-7308-4958-9E65-4B9B9376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4827-8649-4986-856F-5CAF6F54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77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039DE5-53D4-4850-B99E-D0841342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000-29D3-4773-9D3E-8E798DC4ED5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6E4B32-46F5-430D-854F-B6D88E23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B620EE-0084-459F-8F0F-6EA3853B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4827-8649-4986-856F-5CAF6F54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3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3840-A681-4D4E-9B9E-74B5A1A38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27F74E-38F6-47C1-8455-199F7F19F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6B15BC-FA66-4AF9-AFAA-68DD3E047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AFC5FC-00F8-4D0B-A3C0-3BED188F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000-29D3-4773-9D3E-8E798DC4ED5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1D0543-B73B-4E74-AA07-659D0627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FFE5B5-0876-416A-94DA-485B307D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4827-8649-4986-856F-5CAF6F54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85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98F21-8D95-4236-8BE3-13287445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3CA86E-6E2A-4F3A-BBE8-62ABE9B81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70485E-195D-49EE-A3C3-725AACB74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180D45-BC01-446A-828B-E03CAD5C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000-29D3-4773-9D3E-8E798DC4ED5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46E828-50A0-4B92-B119-50455F89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AEEC2B-317F-4E7D-B6AE-85939BD8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4827-8649-4986-856F-5CAF6F54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86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F1FCD2-A44B-4770-9453-66326727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E6CC43-60C6-42C6-BC0E-1D4402217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75A4FF-91F0-4622-B4B5-124D90F8F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4D000-29D3-4773-9D3E-8E798DC4ED5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5A87C-3F02-4D09-9D49-9B784999C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113BE-2CC2-4AF5-89E5-1738F211D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94827-8649-4986-856F-5CAF6F54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78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F0D67-56DC-4B75-BBFB-E105E67FD4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WPF </a:t>
            </a:r>
            <a:r>
              <a:rPr lang="ko-KR" altLang="en-US" dirty="0"/>
              <a:t>실습 예제</a:t>
            </a:r>
            <a:r>
              <a:rPr lang="en-US" altLang="ko-KR"/>
              <a:t>-3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7A43CE-08A1-4D2B-A5CA-8942337194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12151375 </a:t>
            </a:r>
            <a:r>
              <a:rPr lang="ko-KR" altLang="en-US" dirty="0"/>
              <a:t>김현석</a:t>
            </a:r>
          </a:p>
        </p:txBody>
      </p:sp>
    </p:spTree>
    <p:extLst>
      <p:ext uri="{BB962C8B-B14F-4D97-AF65-F5344CB8AC3E}">
        <p14:creationId xmlns:p14="http://schemas.microsoft.com/office/powerpoint/2010/main" val="83042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81C12-813C-49E3-A475-FCD28B590E9F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실습</a:t>
            </a:r>
            <a:r>
              <a:rPr lang="en-US" altLang="ko-KR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1:A simple </a:t>
            </a:r>
            <a:r>
              <a:rPr lang="en-US" altLang="ko-KR" sz="5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ListView</a:t>
            </a:r>
            <a:r>
              <a:rPr lang="en-US" altLang="ko-KR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example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CF0073A6-D909-4F8E-8A72-98CD6E31B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650" y="3079986"/>
            <a:ext cx="4191363" cy="23319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2A1B58-C8A1-4576-B1B7-22D122022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19" y="3079986"/>
            <a:ext cx="4830481" cy="242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8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81C12-813C-49E3-A475-FCD28B590E9F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실습</a:t>
            </a:r>
            <a:r>
              <a:rPr lang="en-US" altLang="ko-KR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2: </a:t>
            </a:r>
            <a:r>
              <a:rPr lang="en-US" altLang="ko-KR" sz="5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ListView,data</a:t>
            </a:r>
            <a:r>
              <a:rPr lang="en-US" altLang="ko-KR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binding and </a:t>
            </a:r>
            <a:r>
              <a:rPr lang="en-US" altLang="ko-KR" sz="5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ItemTemplate</a:t>
            </a:r>
            <a:endParaRPr lang="en-US" altLang="ko-KR" sz="5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3A28DAA5-876A-455C-B6E6-BD5E5ED16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82" y="2596836"/>
            <a:ext cx="5352081" cy="36576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ECCD831-730B-450C-942B-89A53B767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477" y="3019283"/>
            <a:ext cx="5459935" cy="26588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53395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81C12-813C-49E3-A475-FCD28B590E9F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실습</a:t>
            </a:r>
            <a:r>
              <a:rPr lang="en-US" altLang="ko-KR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3: </a:t>
            </a:r>
            <a:r>
              <a:rPr lang="en-US" altLang="ko-KR" sz="5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ListView</a:t>
            </a:r>
            <a:r>
              <a:rPr lang="en-US" altLang="ko-KR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with a </a:t>
            </a:r>
            <a:r>
              <a:rPr lang="en-US" altLang="ko-KR" sz="5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GridView</a:t>
            </a:r>
            <a:endParaRPr lang="en-US" altLang="ko-KR" sz="5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910E65E-2C0D-4FCC-BAB7-6873B3D79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598" y="2596836"/>
            <a:ext cx="3756986" cy="23852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52CD52-02CC-432B-95ED-551CFEE53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51" y="2596836"/>
            <a:ext cx="5223384" cy="322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81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81C12-813C-49E3-A475-FCD28B590E9F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실습</a:t>
            </a:r>
            <a:r>
              <a:rPr lang="en-US" altLang="ko-KR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4: </a:t>
            </a:r>
            <a:r>
              <a:rPr lang="en-US" altLang="ko-KR" sz="5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ListView</a:t>
            </a:r>
            <a:r>
              <a:rPr lang="en-US" altLang="ko-KR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grouping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BE0EF33-EE7D-4A08-A6D5-3E85742AA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224" y="2797723"/>
            <a:ext cx="3147333" cy="19356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2287197-A649-4B20-B4AB-753D85BDB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82" y="2596835"/>
            <a:ext cx="5277177" cy="345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7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81C12-813C-49E3-A475-FCD28B590E9F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실습</a:t>
            </a:r>
            <a:r>
              <a:rPr lang="en-US" altLang="ko-KR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5: </a:t>
            </a:r>
            <a:r>
              <a:rPr lang="en-US" altLang="ko-KR" sz="5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ListView</a:t>
            </a:r>
            <a:r>
              <a:rPr lang="en-US" altLang="ko-KR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sorting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7600BF31-D405-40F9-89A8-19472BB35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782" y="3280095"/>
            <a:ext cx="3976031" cy="23815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217E320-526E-4813-9BD8-286126472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51" y="2639370"/>
            <a:ext cx="5037030" cy="378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01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40</Words>
  <Application>Microsoft Office PowerPoint</Application>
  <PresentationFormat>와이드스크린</PresentationFormat>
  <Paragraphs>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WPF 실습 예제-3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 실습 예제</dc:title>
  <dc:creator>Kim Hyeonsuk</dc:creator>
  <cp:lastModifiedBy>Kim Hyeonsuk</cp:lastModifiedBy>
  <cp:revision>22</cp:revision>
  <dcterms:created xsi:type="dcterms:W3CDTF">2020-05-20T04:07:30Z</dcterms:created>
  <dcterms:modified xsi:type="dcterms:W3CDTF">2020-06-09T13:02:18Z</dcterms:modified>
</cp:coreProperties>
</file>