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2" r:id="rId6"/>
    <p:sldId id="266" r:id="rId7"/>
    <p:sldId id="261" r:id="rId8"/>
    <p:sldId id="264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6900E-6B47-4D6A-97A0-3F661FAE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7E169-47F0-4CCE-993D-EF5C6B62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1BEA8-4C2C-470C-9A36-B280FD3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5BCE-D1C3-42BE-B4BD-D8F3FD16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9F3CF-54AF-478E-8990-1DB89957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6D0C-3961-4384-9F53-66BD850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24EA2-AF8D-40A6-A4E2-36BF795C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1A82B-782E-4648-BA49-10F00721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2C3F-8578-48C2-9FCC-9B152AEA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E4F5-F75E-43AE-BFB1-78CD1561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28C95-9E1F-4DA7-BD83-2D1F5BA4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25704-EDEC-4629-ACAD-0FC5991D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810E2-FCA5-44EF-8BB5-64EB9B95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EE8E-1DE9-4AEA-B7BD-E2CD13C2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28BA-63F8-4A76-8B5E-82CDA6C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718A-F32E-4FAC-AB2C-5BA997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6A71-9E86-4E6D-9AB9-C02D5C49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6555-46AC-4E96-B6D8-D89BDBA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19C9B-ECB9-41FB-AA15-7EBA6A2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7F000-98F9-46F5-AE16-C55C201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73A6-9826-45D4-9E0A-43B0F8A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B5B6-66EE-46B5-9DFB-908D04E9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6672E-6FDA-4180-9442-580288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75561-59E6-4732-B4E9-A2E6410C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3894E-2546-4EA1-97E8-3712D59B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7DB4-5EBF-437B-A5DB-C2F38768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AED6D-E259-43BA-8A7F-629CEF51B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F4073-D75D-496E-A774-8BFA06DE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81C50-DE7B-4412-83F9-87EC96A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C3CA3-D4D1-4D7B-91B8-CE46F15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40C9F-BE38-4A6B-B0A4-DBA302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8612-AFC5-4E29-BC9E-6CC3E151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A2C30-F260-4C6C-9EBB-00BA7443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0DB99-01AF-470C-8B9E-584E8A70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D10F6-1A97-49A9-B850-1871386C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AC10F-BF5A-4F0A-B756-373CB27A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CB3074-B603-4D1D-8EC6-74F364B3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58ACF-42CA-4811-95A9-F2D388C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EEDC4-D6F9-4EB2-949E-15749EF6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0F23-AC02-4FC2-B7DD-B8286E1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B2E30-5026-4AA1-812B-93169929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014C-95F3-47C5-8AC1-F29B19C1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524A3-7308-4958-9E65-4B9B937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39DE5-53D4-4850-B99E-D0841342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E4B32-46F5-430D-854F-B6D88E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620EE-0084-459F-8F0F-6EA3853B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3840-A681-4D4E-9B9E-74B5A1A3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7F74E-38F6-47C1-8455-199F7F19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B15BC-FA66-4AF9-AFAA-68DD3E04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FC5FC-00F8-4D0B-A3C0-3BED188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D0543-B73B-4E74-AA07-659D062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FE5B5-0876-416A-94DA-485B307D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8F21-8D95-4236-8BE3-13287445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CA86E-6E2A-4F3A-BBE8-62ABE9B8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0485E-195D-49EE-A3C3-725AACB7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80D45-BC01-446A-828B-E03CAD5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E828-50A0-4B92-B119-50455F89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C2B-317F-4E7D-B6AE-85939BD8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1FCD2-A44B-4770-9453-6632672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6CC43-60C6-42C6-BC0E-1D440221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5A4FF-91F0-4622-B4B5-124D90F8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D000-29D3-4773-9D3E-8E798DC4ED5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A87C-3F02-4D09-9D49-9B784999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113BE-2CC2-4AF5-89E5-1738F211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4827-8649-4986-856F-5CAF6F54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0D67-56DC-4B75-BBFB-E105E67F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실습 예제</a:t>
            </a:r>
            <a:r>
              <a:rPr lang="en-US" altLang="ko-KR"/>
              <a:t>-4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A43CE-08A1-4D2B-A5CA-894233719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</a:p>
        </p:txBody>
      </p:sp>
    </p:spTree>
    <p:extLst>
      <p:ext uri="{BB962C8B-B14F-4D97-AF65-F5344CB8AC3E}">
        <p14:creationId xmlns:p14="http://schemas.microsoft.com/office/powerpoint/2010/main" val="8304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1:Value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conversion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IValueConverter-1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7EAD3F9-CFF1-4274-BC6A-909863B2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7" y="2596836"/>
            <a:ext cx="5843496" cy="3017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5FFE95-47A2-4B81-BD36-E07F681F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95" y="2596836"/>
            <a:ext cx="2255715" cy="1295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6218E2-A221-4C0C-9FA8-8CF422E6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395" y="4733371"/>
            <a:ext cx="2240474" cy="1303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D0DC93-3DDD-400B-8B77-A0DC82C80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226" y="3041220"/>
            <a:ext cx="2232853" cy="1295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85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1:Value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conversion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IValueConverter-2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4C2AE9C-C2D6-43AA-9DAC-38698C86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5" y="2376510"/>
            <a:ext cx="6356470" cy="4098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CD09E4-4592-473B-900E-A02D4CDD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90" y="2596836"/>
            <a:ext cx="2446232" cy="1493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53B350-02DF-4142-8BEA-C044D864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890" y="4836993"/>
            <a:ext cx="2400508" cy="1417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B66AAA-6B81-4FD3-9E27-C4529035E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19" y="3579073"/>
            <a:ext cx="2461473" cy="1478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89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2:String format property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04027B0-FF70-4B41-B0BB-E45F4B05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49" y="3057131"/>
            <a:ext cx="4336156" cy="2278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321EB6-9D9E-4D27-9703-4850D38A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7132"/>
            <a:ext cx="6919560" cy="22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3: Debugging data bindings-1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510FED-1619-4856-8732-79430E76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359"/>
            <a:ext cx="10905066" cy="36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8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3: Debugging data bindings-2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8A6F4E-A439-41DB-B6DF-1C56618F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5F65C7-8A79-4268-8B48-AFB933E8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24" y="1570406"/>
            <a:ext cx="2709333" cy="1842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93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4: DataGrid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936FEE7-AC4D-4BD0-BBD0-4685B03D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6" y="2458291"/>
            <a:ext cx="4217965" cy="9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342BD1-DB8E-450E-8662-7D690724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0" y="4081316"/>
            <a:ext cx="5890770" cy="172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BCB156-7E2D-4B0E-BDD9-7A5A8737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62" y="2465218"/>
            <a:ext cx="2918713" cy="1371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F31D40-D17C-4CC2-88E8-76672C41B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948" y="4555029"/>
            <a:ext cx="3726503" cy="1699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317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Datagrid</a:t>
            </a:r>
            <a:r>
              <a:rPr lang="en-US" altLang="ko-KR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columns-1</a:t>
            </a:r>
            <a:endParaRPr lang="en-US" altLang="ko-KR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90AB91C-1F8D-4312-AD0B-81C73F18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5" y="2388066"/>
            <a:ext cx="5745978" cy="25529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C1AC77-6886-429B-90BE-E72A99C3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34" y="2388066"/>
            <a:ext cx="5943884" cy="2345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454DC-C9AD-4A9D-ABFD-B44CCC443556}"/>
              </a:ext>
            </a:extLst>
          </p:cNvPr>
          <p:cNvSpPr txBox="1"/>
          <p:nvPr/>
        </p:nvSpPr>
        <p:spPr>
          <a:xfrm>
            <a:off x="6229350" y="4975901"/>
            <a:ext cx="38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클래스는 이전 실습</a:t>
            </a:r>
            <a:r>
              <a:rPr lang="en-US" altLang="ko-KR" dirty="0"/>
              <a:t>(4)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06660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81C12-813C-49E3-A475-FCD28B590E9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 </a:t>
            </a:r>
            <a:r>
              <a:rPr lang="en-US" altLang="ko-KR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Datagrid</a:t>
            </a:r>
            <a:r>
              <a:rPr lang="en-US" altLang="ko-KR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columns-2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57F557-15F3-4942-87C0-CAA1DE38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78" y="2343150"/>
            <a:ext cx="7204369" cy="40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WPF 실습 예제-4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실습 예제-4</dc:title>
  <dc:creator>Kim Hyeonsuk</dc:creator>
  <cp:lastModifiedBy>Kim Hyeonsuk</cp:lastModifiedBy>
  <cp:revision>4</cp:revision>
  <dcterms:created xsi:type="dcterms:W3CDTF">2020-06-09T13:53:20Z</dcterms:created>
  <dcterms:modified xsi:type="dcterms:W3CDTF">2020-06-09T14:06:42Z</dcterms:modified>
</cp:coreProperties>
</file>