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3EDD7-4876-4F3F-AA52-373A1BC5037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D8EA4-9B98-4C4F-A7C5-C417A7A3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9490A-4BC0-6E35-7E2C-FBED06614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26B5D-DE5E-6652-ECE1-FCD9A719F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A2EF8-E3DB-6F72-41E4-164F621C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AC932-D7DA-6472-282A-A2975780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6E05B-B698-2594-7DA6-24C7A5EC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1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C79E9-DE18-3F39-FBAF-A02726F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7C84EA-A3D2-A739-FBBB-8A078CE60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71DE1-4B0B-E199-56B9-9513632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851B4-D311-442D-3BF9-57B79745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6266-D689-083B-8F01-A9E8DD41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2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975C5-D68B-6E5D-31A6-7865BA2B8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CCE02-FF0C-AE35-A9AD-A5AF696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9E6B0-A662-9797-0BBE-DAD4FDD0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0A6CE-B57C-4CDC-DBE9-221E5944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A158D-CFF7-FF8C-73F7-C30A8DE4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4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DC5B-0B8E-C72B-300C-8465CE4A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10C15-0F7E-625E-CAB2-09375D47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C9DB3-7204-CF71-795B-01AB7BC2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65BA6-C3C1-60B0-7A8C-D8D746EA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67BB1-3F80-43C0-BC3A-44C2DAA8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9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590C-6DCB-306A-E540-63234501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D581C-7737-0D00-BC9B-4BDC904B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5558D-B92F-7E1D-4913-DF9C1BC0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3D17-D2E9-03F6-8E0F-B1190D4A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35D88-1D49-6446-F206-404052F5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8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FDC0D-BEDF-4CDE-DEF9-9F8F4506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8C22F-B1C2-6C30-9943-0AB46E3C3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2802C-F398-C7F4-BBCF-6A96DA9C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EDE23-6DE6-3CC8-962B-BF925EF1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22515-6CEC-C30B-9C68-4F255346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64E61-1F7D-14E8-BE7B-C1EBCD4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8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55440-6D81-FFE8-FBF0-67AE9480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08DFD-7B92-E292-A711-C66D1B54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F5BC70-B349-9AC2-7210-3A964982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AB4942-D2C8-ECEE-8300-B44C62634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B357FE-9D11-13EF-8239-6467F13BA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015D4-B2AD-BE99-022F-BD2E78C2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8AC92D-3B12-F8E9-4B19-77C44426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A997F3-79B7-2D22-B7BC-BD509633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4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D5949-58DE-2A0C-62A6-199CE691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26A35-E8D9-15D2-DC0E-28F2A09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4840BB-F481-0982-C172-A80A5B2F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9E002-47AF-67A4-3743-17A7ED90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4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9E142E-5169-F96C-3619-B7A7DA6A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9B2D4-E6A1-DB7B-E17A-74F7472C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F2122-1E73-A4E9-B9EF-64999292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6264F-75F1-1A50-CB08-BD6393F6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02BEB-E8C3-E1F5-59A3-36EE41DE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4E40DE-3590-5D03-21D6-ECDE9D43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A4108-9DE6-7526-8F8C-9B9769A0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FCAEB-F082-1AA5-E798-589BDD11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CD6BB-728F-3918-8AB5-6D63483D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9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41A5-29EF-C0A9-80F5-085F7680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2C925E-E8AA-B0F5-363A-79614F21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C85CA-F43F-F475-57D3-E2365B186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7F5AD-5066-F13C-9957-8DC3BFCB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ACAB85-D9C6-6437-99EF-72DBD756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73778-7611-3DE1-28D0-45C67B4A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2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02E89-94F9-3011-A0E8-582A5AB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CFAD7-1C18-4DEF-D5CE-71F82046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C956B-2D2E-9FA5-4113-058CBEA04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6D8C-BED6-42A9-A358-C14CAF7826F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25C6B-487F-C9A4-322D-1ACD29D5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558A2-31FC-B324-7BDB-3AD242F0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CA93E-5365-47F6-AEC9-82162F3BF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59BC4-D06B-8BBB-9651-A3F5984691E0}"/>
              </a:ext>
            </a:extLst>
          </p:cNvPr>
          <p:cNvSpPr txBox="1"/>
          <p:nvPr/>
        </p:nvSpPr>
        <p:spPr>
          <a:xfrm>
            <a:off x="943752" y="409964"/>
            <a:ext cx="10610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우주궤도 </a:t>
            </a:r>
            <a:r>
              <a:rPr lang="en-US" altLang="ko-KR" sz="6600" dirty="0"/>
              <a:t>Term</a:t>
            </a:r>
            <a:r>
              <a:rPr lang="ko-KR" altLang="en-US" sz="6600" dirty="0"/>
              <a:t> </a:t>
            </a:r>
            <a:r>
              <a:rPr lang="en-US" altLang="ko-KR" sz="6600" dirty="0"/>
              <a:t>Project_2</a:t>
            </a:r>
            <a:endParaRPr lang="ko-KR" alt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5F98A-2163-FD78-6A8D-A3739F125105}"/>
              </a:ext>
            </a:extLst>
          </p:cNvPr>
          <p:cNvSpPr txBox="1"/>
          <p:nvPr/>
        </p:nvSpPr>
        <p:spPr>
          <a:xfrm>
            <a:off x="8378890" y="3704253"/>
            <a:ext cx="293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20011267 </a:t>
            </a:r>
            <a:r>
              <a:rPr lang="ko-KR" altLang="en-US" dirty="0"/>
              <a:t>김효진</a:t>
            </a:r>
          </a:p>
        </p:txBody>
      </p:sp>
    </p:spTree>
    <p:extLst>
      <p:ext uri="{BB962C8B-B14F-4D97-AF65-F5344CB8AC3E}">
        <p14:creationId xmlns:p14="http://schemas.microsoft.com/office/powerpoint/2010/main" val="376031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5EE856-1597-63FC-8B14-26871DC2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821977"/>
            <a:ext cx="3529013" cy="30091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321CA3-5D34-6255-551B-62803ED6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5" y="821977"/>
            <a:ext cx="3362325" cy="271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BE829-12B1-1C1E-45E1-2F047CCD4B24}"/>
              </a:ext>
            </a:extLst>
          </p:cNvPr>
          <p:cNvSpPr txBox="1"/>
          <p:nvPr/>
        </p:nvSpPr>
        <p:spPr>
          <a:xfrm>
            <a:off x="3952875" y="314325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결과 비교</a:t>
            </a:r>
            <a:r>
              <a:rPr lang="en-US" altLang="ko-KR" dirty="0"/>
              <a:t> (</a:t>
            </a:r>
            <a:r>
              <a:rPr lang="en-US" altLang="ko-KR" dirty="0" err="1"/>
              <a:t>el_mask</a:t>
            </a:r>
            <a:r>
              <a:rPr lang="en-US" altLang="ko-KR" dirty="0"/>
              <a:t> = 0)</a:t>
            </a:r>
            <a:endParaRPr lang="ko-KR" altLang="en-US" dirty="0"/>
          </a:p>
        </p:txBody>
      </p:sp>
      <p:pic>
        <p:nvPicPr>
          <p:cNvPr id="8" name="그림 7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454B3625-BF5D-F712-8D98-C22875538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4" y="3690793"/>
            <a:ext cx="3283318" cy="2852882"/>
          </a:xfrm>
          <a:prstGeom prst="rect">
            <a:avLst/>
          </a:prstGeom>
        </p:spPr>
      </p:pic>
      <p:pic>
        <p:nvPicPr>
          <p:cNvPr id="10" name="그림 9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A3AC3ABA-5F5C-37E6-713A-51893EA80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19" y="3690794"/>
            <a:ext cx="3362325" cy="28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5EAC0-BCB0-6A64-9759-863F3FD512CF}"/>
              </a:ext>
            </a:extLst>
          </p:cNvPr>
          <p:cNvSpPr txBox="1"/>
          <p:nvPr/>
        </p:nvSpPr>
        <p:spPr>
          <a:xfrm>
            <a:off x="3952875" y="314325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QZSS </a:t>
            </a:r>
            <a:r>
              <a:rPr lang="ko-KR" altLang="en-US" dirty="0"/>
              <a:t>결과 비교</a:t>
            </a:r>
            <a:r>
              <a:rPr lang="en-US" altLang="ko-KR" dirty="0"/>
              <a:t> (</a:t>
            </a:r>
            <a:r>
              <a:rPr lang="en-US" altLang="ko-KR" dirty="0" err="1"/>
              <a:t>el_mask</a:t>
            </a:r>
            <a:r>
              <a:rPr lang="en-US" altLang="ko-KR" dirty="0"/>
              <a:t> = 0)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FF60D0-B26A-E96F-C443-066CBCCA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952500"/>
            <a:ext cx="3196017" cy="27098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CD046E-81FD-FCD8-50FB-801A32E8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210" y="952500"/>
            <a:ext cx="3164477" cy="2709862"/>
          </a:xfrm>
          <a:prstGeom prst="rect">
            <a:avLst/>
          </a:prstGeom>
        </p:spPr>
      </p:pic>
      <p:pic>
        <p:nvPicPr>
          <p:cNvPr id="8" name="그림 7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8BEB722E-C879-705F-2ECC-9B356D86E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97" y="3761232"/>
            <a:ext cx="3455782" cy="2943055"/>
          </a:xfrm>
          <a:prstGeom prst="rect">
            <a:avLst/>
          </a:prstGeom>
        </p:spPr>
      </p:pic>
      <p:pic>
        <p:nvPicPr>
          <p:cNvPr id="10" name="그림 9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380712D1-FB33-06C3-FC8E-0DF6569CC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10" y="3833813"/>
            <a:ext cx="3191404" cy="27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D9838-5E77-29C4-F28E-E55D3849E21B}"/>
              </a:ext>
            </a:extLst>
          </p:cNvPr>
          <p:cNvSpPr txBox="1"/>
          <p:nvPr/>
        </p:nvSpPr>
        <p:spPr>
          <a:xfrm>
            <a:off x="3952875" y="314325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BDS </a:t>
            </a:r>
            <a:r>
              <a:rPr lang="ko-KR" altLang="en-US" dirty="0"/>
              <a:t>결과 비교</a:t>
            </a:r>
            <a:r>
              <a:rPr lang="en-US" altLang="ko-KR" dirty="0"/>
              <a:t> (</a:t>
            </a:r>
            <a:r>
              <a:rPr lang="en-US" altLang="ko-KR" dirty="0" err="1"/>
              <a:t>el_mask</a:t>
            </a:r>
            <a:r>
              <a:rPr lang="en-US" altLang="ko-KR" dirty="0"/>
              <a:t> = 0)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60D7A-9E20-534F-BB72-10CA428C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38212"/>
            <a:ext cx="2819400" cy="2657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2BFE45-D5EB-E651-08C7-F21ADF95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938212"/>
            <a:ext cx="2771775" cy="265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580785-11A9-9C90-5F9F-0D55D3CBD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738187"/>
            <a:ext cx="3352800" cy="2857500"/>
          </a:xfrm>
          <a:prstGeom prst="rect">
            <a:avLst/>
          </a:prstGeom>
        </p:spPr>
      </p:pic>
      <p:pic>
        <p:nvPicPr>
          <p:cNvPr id="10" name="그림 9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09C4EAD7-5193-EB65-A84F-DF46E7720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54" y="3776662"/>
            <a:ext cx="2936421" cy="2538413"/>
          </a:xfrm>
          <a:prstGeom prst="rect">
            <a:avLst/>
          </a:prstGeom>
        </p:spPr>
      </p:pic>
      <p:pic>
        <p:nvPicPr>
          <p:cNvPr id="12" name="그림 11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5F629B26-FAE9-6156-698E-48591643C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46" y="3850242"/>
            <a:ext cx="2842597" cy="23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행성, 지구이(가) 표시된 사진&#10;&#10;자동 생성된 설명">
            <a:extLst>
              <a:ext uri="{FF2B5EF4-FFF2-40B4-BE49-F238E27FC236}">
                <a16:creationId xmlns:a16="http://schemas.microsoft.com/office/drawing/2014/main" id="{975596E7-C0D4-35FF-9419-CA90BC386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036665"/>
            <a:ext cx="3517119" cy="277852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텍스트, 행성, 대기권 밖이(가) 표시된 사진&#10;&#10;자동 생성된 설명">
            <a:extLst>
              <a:ext uri="{FF2B5EF4-FFF2-40B4-BE49-F238E27FC236}">
                <a16:creationId xmlns:a16="http://schemas.microsoft.com/office/drawing/2014/main" id="{D89BD9DC-B79A-628E-688A-2A4744CDA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050784"/>
            <a:ext cx="3537345" cy="27502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, 행성, 텍스트, 지구이(가) 표시된 사진&#10;&#10;자동 생성된 설명">
            <a:extLst>
              <a:ext uri="{FF2B5EF4-FFF2-40B4-BE49-F238E27FC236}">
                <a16:creationId xmlns:a16="http://schemas.microsoft.com/office/drawing/2014/main" id="{19476B6E-DC87-8B26-39BE-B013DE225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054251"/>
            <a:ext cx="3517120" cy="2743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8A79D-6683-3A14-5D39-28E0E9910E32}"/>
              </a:ext>
            </a:extLst>
          </p:cNvPr>
          <p:cNvSpPr txBox="1"/>
          <p:nvPr/>
        </p:nvSpPr>
        <p:spPr>
          <a:xfrm>
            <a:off x="4079228" y="191278"/>
            <a:ext cx="441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Satellite scenario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A5C14-1C4A-5C87-C327-8850798B8B51}"/>
              </a:ext>
            </a:extLst>
          </p:cNvPr>
          <p:cNvSpPr txBox="1"/>
          <p:nvPr/>
        </p:nvSpPr>
        <p:spPr>
          <a:xfrm>
            <a:off x="653143" y="5094514"/>
            <a:ext cx="1075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QZSS                                           BDS                                            GPS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8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AE24F-C007-010D-84A2-7FCD42F7BE0B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4" name="그림 3" descr="스크린샷, 텍스트, 멀티미디어 소프트웨어, 행성이(가) 표시된 사진&#10;&#10;자동 생성된 설명">
            <a:extLst>
              <a:ext uri="{FF2B5EF4-FFF2-40B4-BE49-F238E27FC236}">
                <a16:creationId xmlns:a16="http://schemas.microsoft.com/office/drawing/2014/main" id="{EAF8EBD3-A082-DA43-B27C-9602674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54889"/>
            <a:ext cx="10905066" cy="40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3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854C-5DA8-8FA6-8C22-C17756E2B6B9}"/>
              </a:ext>
            </a:extLst>
          </p:cNvPr>
          <p:cNvSpPr txBox="1"/>
          <p:nvPr/>
        </p:nvSpPr>
        <p:spPr>
          <a:xfrm>
            <a:off x="1922106" y="1651519"/>
            <a:ext cx="9470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Thank you for </a:t>
            </a:r>
          </a:p>
          <a:p>
            <a:r>
              <a:rPr lang="en-US" altLang="ko-KR" sz="9600" dirty="0"/>
              <a:t>your attention!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88938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김효진</dc:creator>
  <cp:lastModifiedBy>김효진</cp:lastModifiedBy>
  <cp:revision>1</cp:revision>
  <dcterms:created xsi:type="dcterms:W3CDTF">2023-06-22T16:19:28Z</dcterms:created>
  <dcterms:modified xsi:type="dcterms:W3CDTF">2023-06-22T16:32:59Z</dcterms:modified>
</cp:coreProperties>
</file>