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4997"/>
    <p:restoredTop sz="94660"/>
  </p:normalViewPr>
  <p:slideViewPr>
    <p:cSldViewPr snapToGrid="0">
      <p:cViewPr>
        <p:scale>
          <a:sx n="110" d="100"/>
          <a:sy n="110" d="100"/>
        </p:scale>
        <p:origin x="720" y="67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C6DE0-7489-49D6-A35B-EEA3F9CD3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DEE1A5-CBBB-4485-A36C-421A58959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84CDB-1E5B-438F-84DA-6DDD6871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76CDC-39A2-43BC-A99B-379DAE08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31EA9-D8EE-4879-BA74-47BD4F82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5CB1B-C3C6-492A-B2CE-FD990C49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4B2A9F-7B66-420B-9B2B-4D1E9DA5A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F1D61-80EC-457B-B75E-DFDB9D09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D95C0-24FE-42CE-8252-DDA2BBA5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96A73-3785-4BDE-87CA-8386760F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41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31CEB3-0FA4-4405-BCA8-0592CAB22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6F17FE-63AF-4A56-8E10-AD83E47D9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6AA8D-93C1-41C0-9187-B501F0BB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D819F-BF79-4BC5-9749-FCEE4509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7B78D-46C6-45F7-A335-99E6C591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73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27B9C-A813-4FDD-B777-83E053C0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DC239-F0B3-4C75-9AD2-5C7F11C92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689895-DA61-4B87-95F0-08B37771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1B0F3E-0B09-4372-9E1B-A3BD1BFF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A7F4F-B0B9-4779-8CFC-EC875A8E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7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BA2A9-7B93-4582-8692-CB8C365F5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9C3811-C0B2-46AC-8385-DA0A63105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9F0EA-5108-4EE2-89E4-AE1714D9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A49FCB-A9D0-4AC2-BFF0-8AB689F5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B9A67-C939-4279-8543-A664ED2B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7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0CBAA-26E4-48A1-9E83-9965D120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29656-F23D-4399-8C8E-310058FAB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71836-F452-48E0-820E-CBC5D8543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38303F-1481-406E-94FC-373D2057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760FA-15AC-4794-B404-F79B074D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32CC26-E50C-4ACF-81B8-B699FED6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45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71F91-EA2C-42C5-9A88-0EB7F811E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B01724-D378-4ECA-A160-BE3A64F2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7751CA-7F3A-4CE0-99CE-C95AF1883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B2766C-6C51-44A4-886D-42D140E3B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B50F73-160C-4FB9-9DDB-364B7B67A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CB762E-ADCD-414B-A15F-C80CE9BC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3AA28B-720A-47F0-B9F6-A608134E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077976-14A4-4DBF-9E45-AFCB6CAF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6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56D05-02D0-42D0-91DF-B441C997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66F61A-7F12-4A71-AB16-7E6FA11D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7ECD9D-9D07-4F88-9718-E431A060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5BAAA3-568E-40F1-8F2F-C05E1836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6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C119A4-E7B5-4883-978E-6B3F66DF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644DBC-A478-464B-8EA3-2AF6D55A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6A2173-F3B2-4547-9078-1615728D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4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56E41-1169-4675-B2A8-AF752E86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CFE1B-D0BC-4336-B85A-DDD3E94E9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B6765E-DBA5-402D-B2AF-AF4102C0B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FDEFC3-5536-4755-9F8A-1A9BED83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4DB264-6966-4FDD-B880-2AA14488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A5217-7486-4832-B4B4-B30D0979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68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CE20B-9394-42CD-9C35-35A3C421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AB5717-CA46-4AF4-9755-94BDAEB30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B7E566-4A2B-4E32-BC8D-D5F8A1383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90F87F-41A8-489B-B20A-EFD0E9DA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91CC32-5C48-4EED-8199-009A33F8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CBB98-EE50-4A6E-A4BD-F475E52B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09926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9C8736-9DCD-4176-A88B-957BA338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BAE9D0-0A24-4D4E-8A7A-8DFDAC9F5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1D953-CFEF-4C14-8FED-770287F95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6CF84-B8F8-446E-B19D-5017D55140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B05E4-2FA4-45F4-B159-EF7F6CBA7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0E685-75A2-4D25-B6B0-21FBC8E2F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0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C7F5AA-03B9-4A19-AA46-9D319A17D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5" y="1029070"/>
            <a:ext cx="4254565" cy="4016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FB076C-E6E6-4591-BBEC-26A41F269CE1}"/>
              </a:ext>
            </a:extLst>
          </p:cNvPr>
          <p:cNvSpPr txBox="1"/>
          <p:nvPr/>
        </p:nvSpPr>
        <p:spPr>
          <a:xfrm>
            <a:off x="5183869" y="1059452"/>
            <a:ext cx="797229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Program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&lt;summary&gt;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The main entry point for the application.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&lt;/summary&gt;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STAThread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Application.SetHighDpiMode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HighDpiMode.SystemAware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Application.EnableVisualStyles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Application.SetCompatibleTextRenderingDefault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Application.Run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Form1());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7404889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5617" y="451662"/>
            <a:ext cx="4088609" cy="2678808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5573422" y="129885"/>
            <a:ext cx="6257926" cy="63452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000"/>
              <a:t>using System;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System.Collections.Generic;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System.ComponentModel;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System.Data;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System.Drawing;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System.Linq;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System.Text;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System.Threading.Tasks;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System.Windows.Forms;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System.Diagnostics;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namespace HelloForm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public partial class Form1 : Form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public Form1()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InitializeComponent();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button1_Click(object sender, EventArgs e)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if (textBox1.Text != "")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{ //리스트 상자 추가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    listBox1.Items.Add(textBox1.Text);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    textBox1.Text = "";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button2_Click(object sender, EventArgs e)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if (listBox1.SelectedIndex &gt; -1)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    listBox1.Items.RemoveAt(listBox1.SelectedIndex);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//리스트 상자의 선택된 항목을 제거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}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6618" y="443842"/>
            <a:ext cx="3944671" cy="2661844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4925723" y="130838"/>
            <a:ext cx="6791325" cy="63451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000"/>
              <a:t>using System;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System.Windows.Forms;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namespace HelloForm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public partial class Form1 : Form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public Form1()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InitializeComponent();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button1_Click(object sender, EventArgs e)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if (listBox1.SelectedItem != null)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    //리스트 상자의 선택 항목을 콤보 상자에 추가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    comboBox1.Items.Add(listBox1.SelectedItem);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    //리스트 상자에서 선택 항목을 삭제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    listBox1.Items.Remove(listBox1.SelectedItem);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button2_Click(object sender, EventArgs e)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if (comboBox1.SelectedItem != null)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    //리스트 상자의 선택 항목을 콤보 상자에 추가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    listBox1.Items.Add(comboBox1.SelectedItem);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    //리스트 상자의 선택 항목을 삭제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    comboBox1.Items.Remove(comboBox1.SelectedItem);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}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}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781" y="556864"/>
            <a:ext cx="3844218" cy="2770968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5805921" y="600594"/>
            <a:ext cx="5247408" cy="43505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000"/>
              <a:t>using System;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System.Windows.Forms;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namespace HelloForm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public partial class Form1 : Form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public Form1()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InitializeComponent();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button1_Click(object sender, EventArgs e)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string strTemp = "";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foreach (object obj in checkedListBox1.CheckedItems)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    strTemp += obj.ToString();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    strTemp += " ";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}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MessageBox.Show("당신의 취미는 " + strTemp + "입니다.");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}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976" y="177876"/>
            <a:ext cx="3472296" cy="2484861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011814" y="2792643"/>
            <a:ext cx="3933826" cy="34434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000"/>
              <a:t>using System;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System.Windows.Forms;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namespace HelloForm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public partial class Form1 : Form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public Form1()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InitializeComponent();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button1_Click(object sender, EventArgs e)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Form2 form2 = new Form2();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form2.ShowDialog(); // form2를 모달 방식으로 띄운다.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}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</p:txBody>
      </p:sp>
      <p:sp>
        <p:nvSpPr>
          <p:cNvPr id="4" name=""/>
          <p:cNvSpPr txBox="1"/>
          <p:nvPr/>
        </p:nvSpPr>
        <p:spPr>
          <a:xfrm>
            <a:off x="5323174" y="1041341"/>
            <a:ext cx="4862082" cy="40595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000"/>
              <a:t>using System;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System.Collections.Generic;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System.ComponentModel;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System.Data;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System.Drawing;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System.Linq;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System.Text;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System.Threading.Tasks;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System.Windows.Forms;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namespace HelloForm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public partial class Form2 : Form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public Form2()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InitializeComponent();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button1_Click(object sender, EventArgs e)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Close();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}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982" y="154690"/>
            <a:ext cx="4796171" cy="1805893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215609" y="2515551"/>
            <a:ext cx="4356391" cy="34356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000"/>
              <a:t>using System;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System.Windows.Forms;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namespace HelloForm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public partial class Form1 : Form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public Form1()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InitializeComponent();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button1_Click(object sender, EventArgs e)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Form2 form2 = new Form2();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form2.Show(); // form2를 모덜리스 방식으로 띄운다.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}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</p:txBody>
      </p:sp>
      <p:sp>
        <p:nvSpPr>
          <p:cNvPr id="4" name=""/>
          <p:cNvSpPr txBox="1"/>
          <p:nvPr/>
        </p:nvSpPr>
        <p:spPr>
          <a:xfrm>
            <a:off x="5011448" y="2376140"/>
            <a:ext cx="4333876" cy="31369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000"/>
              <a:t>using System;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System.Windows.Forms;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namespace HelloForm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public partial class Form2 : Form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public Form2()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InitializeComponent();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button1_Click(object sender, EventArgs e)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Close();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}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1941" y="380989"/>
            <a:ext cx="4352502" cy="2788238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6056165" y="652117"/>
            <a:ext cx="4668984" cy="420372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000"/>
              <a:t>using System;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System.Windows.Forms;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namespace HelloForm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public partial class Form1 : Form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public Form1()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InitializeComponent();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Form1_Load(object sender, EventArgs e)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Form1_Click(object sender, EventArgs e)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MessageBox.Show("MessageBoxButtons", "Title Bar",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MessageBoxButtons.OKCancel);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}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0294" y="659560"/>
            <a:ext cx="3433639" cy="2655168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5066434" y="167640"/>
            <a:ext cx="4717472" cy="43548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000"/>
              <a:t>using System;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System.Windows.Forms;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namespace HelloForm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public partial class Form1 : Form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public Form1()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InitializeComponent();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button1_Click(object sender, EventArgs e)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openFileDialog1.InitialDirectory = @"C:\";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openFileDialog1.Filter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= "텍스트 파일(*.txt)|*.txt|모든 파일(*.*)|*.*";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openFileDialog1.FilterIndex = 1; // "텍스트 파일(*.txt)|*.txt“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openFileDialog1.RestoreDirectory = true;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openFileDialog1.ShowDialog();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textBox1.Text = openFileDialog1.FileName;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}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7226" y="324042"/>
            <a:ext cx="4204297" cy="2960746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5681229" y="365067"/>
            <a:ext cx="4760768" cy="51358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000"/>
              <a:t>using System;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System.Windows.Forms;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namespace HelloForm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public partial class Form1 : Form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public Form1()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InitializeComponent();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button1_Click(object sender, EventArgs e)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openFileDialog1.InitialDirectory = @"C:\";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openFileDialog1.Filter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= "텍스트 파일(*.txt)|*.txt|모든 파일(*.*)|*.*";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openFileDialog1.FilterIndex = 1;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openFileDialog1.RestoreDirectory = true;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openFileDialog1.Multiselect = true;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openFileDialog1.ShowDialog();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foreach (string strTmp in openFileDialog1.FileNames)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    textBox1.Text += strTmp;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    textBox1.Text += "\r\n";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}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8381" y="328686"/>
            <a:ext cx="4732874" cy="2810458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5877356" y="504478"/>
            <a:ext cx="4212650" cy="40465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000"/>
              <a:t>using System;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System.Windows.Forms;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namespace HelloForm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public partial class Form1 : Form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public Form1()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InitializeComponent();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button1_Click(object sender, EventArgs e)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fontDialog1.ShowDialog();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textBox1.Font = fontDialog1.Font;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textBox1.ForeColor = fontDialog1.Color;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}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8333" y="462561"/>
            <a:ext cx="3321766" cy="2621525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4794971" y="312679"/>
            <a:ext cx="4680241" cy="48167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000"/>
              <a:t>using System;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System.Windows.Forms;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namespace HelloForm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public partial class Form1 : Form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public Form1()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InitializeComponent();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button1_Click(object sender, EventArgs e)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colorDialog1.ShowDialog();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this.BackColor = colorDialog1.Color;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button2_Click(object sender, EventArgs e)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colorDialog1.ShowDialog();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button1.BackColor = colorDialog1.Color;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button2.BackColor = colorDialog1.Color;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}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D2DF47-BE37-417C-9E4E-419939E395D0}"/>
              </a:ext>
            </a:extLst>
          </p:cNvPr>
          <p:cNvSpPr txBox="1"/>
          <p:nvPr/>
        </p:nvSpPr>
        <p:spPr>
          <a:xfrm>
            <a:off x="5702710" y="420484"/>
            <a:ext cx="6096000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GetStartDateTime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GetStartDateTime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().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64594B-B152-4FD3-A01F-41027B284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31" y="1029397"/>
            <a:ext cx="3965249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51845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4491" y="342469"/>
            <a:ext cx="4432448" cy="3459641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5816744" y="202710"/>
            <a:ext cx="4437786" cy="45119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000"/>
              <a:t>using System;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System.Windows.Forms;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System.Drawing.Printing;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namespace HelloForm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public partial class Form1 : Form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public Form1()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InitializeComponent();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button1_Click(object sender, EventArgs e)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PrinterSettings printer = new PrinterSettings();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PrintDocument pd = new PrintDocument();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printDialog1.PrinterSettings = printer;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printDialog1.Document = pd;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printDialog1.ShowDialog();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}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F8B26B-3730-4406-92D4-1A606938F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69" y="1650725"/>
            <a:ext cx="3872453" cy="233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57AAAC-439F-4CA1-BED5-7FDBF1AB453E}"/>
              </a:ext>
            </a:extLst>
          </p:cNvPr>
          <p:cNvSpPr txBox="1"/>
          <p:nvPr/>
        </p:nvSpPr>
        <p:spPr>
          <a:xfrm>
            <a:off x="4975123" y="151179"/>
            <a:ext cx="6096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"This form is loaded"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Form1_FormClosed(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FormClosedEventArgs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"This form is closed"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30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AA89EE-02FE-4B10-997A-3D878191C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37" y="1827705"/>
            <a:ext cx="3517247" cy="2134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E4E48B-91C0-42E1-A77D-0F44AA48F895}"/>
              </a:ext>
            </a:extLst>
          </p:cNvPr>
          <p:cNvSpPr txBox="1"/>
          <p:nvPr/>
        </p:nvSpPr>
        <p:spPr>
          <a:xfrm>
            <a:off x="5201264" y="197346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"Do you want to close?"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"Prompt"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MessageBoxIcon.Question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==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30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0B1907-3E66-42A8-8C7D-DA494724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9" y="1567610"/>
            <a:ext cx="3466693" cy="2119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57D0E4-C96E-4EB0-A926-83E0FAC4A1C7}"/>
              </a:ext>
            </a:extLst>
          </p:cNvPr>
          <p:cNvSpPr txBox="1"/>
          <p:nvPr/>
        </p:nvSpPr>
        <p:spPr>
          <a:xfrm>
            <a:off x="4886632" y="151179"/>
            <a:ext cx="6096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  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button1_Click_1(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FlatStyle.Flat.ToString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FlatStyle.Popup.ToString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button3_Click(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FlatStyle.Standard.ToString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button4_Click(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FlatStyle.System.ToString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1761663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3782" y="971207"/>
            <a:ext cx="3559950" cy="2457793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2181225" y="-5675947"/>
            <a:ext cx="7829549" cy="2162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800"/>
          </a:p>
        </p:txBody>
      </p:sp>
      <p:sp>
        <p:nvSpPr>
          <p:cNvPr id="4" name=""/>
          <p:cNvSpPr txBox="1"/>
          <p:nvPr/>
        </p:nvSpPr>
        <p:spPr>
          <a:xfrm>
            <a:off x="6182591" y="186255"/>
            <a:ext cx="5036126" cy="67079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using System;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using System.Collections.Generic;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using System.ComponentModel;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using System.Data;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using System.Drawing;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using System.Linq;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using System.Text;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using System.Threading.Tasks;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using System.Windows.Forms;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namespace HelloForm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{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public partial class Form1 : Form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{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public Form1()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{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InitializeComponent();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}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private void UpdateLabel(string s, bool b)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{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if (b)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{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 label1.Text += s; // label1의 Text 프로퍼티에 문자열 추가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}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else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{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 string strTemp = label1.Text;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 int i = strTemp.IndexOf(s);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 label1.Text = strTemp.Remove(i, s.Length);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}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}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private void checkBox1_CheckedChanged(object sender, EventArgs e)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{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UpdateLabel(checkBox1.Text, checkBox1.Checked);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}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private void checkBox2_CheckedChanged(object sender, EventArgs e)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{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UpdateLabel(checkBox2.Text, checkBox2.Checked);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}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private void checkBox3_CheckedChanged(object sender, EventArgs e)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{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UpdateLabel(checkBox3.Text, checkBox3.Checked);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}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private void checkBox4_CheckedChanged(object sender, EventArgs e)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{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UpdateLabel(checkBox4.Text, checkBox4.Checked);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}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}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" b="0" i="0" u="none" kern="120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lang="ko-KR" altLang="en-US" sz="700" b="0" i="0" u="none" kern="120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lang="ko-KR" altLang="en-US" sz="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23308" y="980733"/>
            <a:ext cx="3561951" cy="2783716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5853978" y="291942"/>
            <a:ext cx="5688156" cy="62741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900"/>
              <a:t>using System;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using System.Collections.Generic;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using System.ComponentModel;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using System.Data;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using System.Drawing;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using System.Linq;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using System.Text;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using System.Threading.Tasks;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using System.Windows.Forms;</a:t>
            </a:r>
            <a:endParaRPr lang="ko-KR" altLang="en-US" sz="900"/>
          </a:p>
          <a:p>
            <a:pPr>
              <a:defRPr lang="ko-KR" altLang="en-US"/>
            </a:pP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namespace HelloForm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{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   public partial class Form1 : Form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   {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       public Form1()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       {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           InitializeComponent();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       }</a:t>
            </a:r>
            <a:endParaRPr lang="ko-KR" altLang="en-US" sz="900"/>
          </a:p>
          <a:p>
            <a:pPr>
              <a:defRPr lang="ko-KR" altLang="en-US"/>
            </a:pP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       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       private void radioButton1_CheckedChanged(object sender, EventArgs e)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       {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           label1.Text = radioButton1.Text;</a:t>
            </a:r>
            <a:endParaRPr lang="ko-KR" altLang="en-US" sz="900"/>
          </a:p>
          <a:p>
            <a:pPr>
              <a:defRPr lang="ko-KR" altLang="en-US"/>
            </a:pP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       }</a:t>
            </a:r>
            <a:endParaRPr lang="ko-KR" altLang="en-US" sz="900"/>
          </a:p>
          <a:p>
            <a:pPr>
              <a:defRPr lang="ko-KR" altLang="en-US"/>
            </a:pP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       private void radioButton2_CheckedChanged(object sender, EventArgs e)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       {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           label1.Text = radioButton2.Text;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       }</a:t>
            </a:r>
            <a:endParaRPr lang="ko-KR" altLang="en-US" sz="900"/>
          </a:p>
          <a:p>
            <a:pPr>
              <a:defRPr lang="ko-KR" altLang="en-US"/>
            </a:pP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       private void radioButton3_CheckedChanged(object sender, EventArgs e)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       {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           label1.Text = radioButton3.Text;</a:t>
            </a:r>
            <a:endParaRPr lang="ko-KR" altLang="en-US" sz="900"/>
          </a:p>
          <a:p>
            <a:pPr>
              <a:defRPr lang="ko-KR" altLang="en-US"/>
            </a:pP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       }</a:t>
            </a:r>
            <a:endParaRPr lang="ko-KR" altLang="en-US" sz="900"/>
          </a:p>
          <a:p>
            <a:pPr>
              <a:defRPr lang="ko-KR" altLang="en-US"/>
            </a:pP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       private void radioButton4_CheckedChanged(object sender, EventArgs e)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       {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           label1.Text = radioButton4.Text;</a:t>
            </a:r>
            <a:endParaRPr lang="ko-KR" altLang="en-US" sz="900"/>
          </a:p>
          <a:p>
            <a:pPr>
              <a:defRPr lang="ko-KR" altLang="en-US"/>
            </a:pP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       }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   }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}</a:t>
            </a:r>
            <a:endParaRPr lang="ko-KR" altLang="en-US" sz="900"/>
          </a:p>
          <a:p>
            <a:pPr>
              <a:defRPr lang="ko-KR" altLang="en-US"/>
            </a:pPr>
            <a:endParaRPr lang="ko-KR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2256" y="966443"/>
            <a:ext cx="4185510" cy="2587157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5243947" y="139931"/>
            <a:ext cx="6527222" cy="63446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000"/>
              <a:t>using System;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System.Collections.Generic;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System.ComponentModel;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System.Data;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System.Drawing;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System.Linq;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System.Text;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System.Threading.Tasks;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System.Windows.Forms;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using System.Diagnostics;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namespace HelloForm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public partial class Form1 : Form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public Form1()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InitializeComponent();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linkLabel1_LinkClicked(object sender, LinkLabelLinkClickedEventArgs e)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Process.Start(linkLabel1.Text);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linkLabel2_LinkClicked(object sender, LinkLabelLinkClickedEventArgs e)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Process.Start(linkLabel1.Text);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Form1_Load(object sender, EventArgs e)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{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Process.Start("Notepad.exe", linkLabel3.Text);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}</a:t>
            </a: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}</a:t>
            </a: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6177" y="904523"/>
            <a:ext cx="3337668" cy="2524477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5366473" y="199159"/>
            <a:ext cx="6238876" cy="62836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/>
              <a:t>using System;</a:t>
            </a: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using System.Collections.Generic;</a:t>
            </a: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using System.ComponentModel;</a:t>
            </a: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using System.Data;</a:t>
            </a: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using System.Drawing;</a:t>
            </a: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using System.Linq;</a:t>
            </a: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using System.Text;</a:t>
            </a: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using System.Threading.Tasks;</a:t>
            </a: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using System.Windows.Forms;</a:t>
            </a: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using System.Diagnostics;</a:t>
            </a:r>
            <a:endParaRPr lang="ko-KR" altLang="en-US" sz="1400"/>
          </a:p>
          <a:p>
            <a:pPr>
              <a:defRPr lang="ko-KR" altLang="en-US"/>
            </a:pPr>
            <a:endParaRPr lang="ko-KR" altLang="en-US" sz="1400"/>
          </a:p>
          <a:p>
            <a:pPr>
              <a:defRPr lang="ko-KR" altLang="en-US"/>
            </a:pP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namespace HelloForm</a:t>
            </a: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{</a:t>
            </a: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    public partial class Form1 : Form</a:t>
            </a: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    {</a:t>
            </a: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        public Form1()</a:t>
            </a: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        {</a:t>
            </a: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            InitializeComponent();</a:t>
            </a:r>
            <a:endParaRPr lang="ko-KR" altLang="en-US" sz="1400"/>
          </a:p>
          <a:p>
            <a:pPr>
              <a:defRPr lang="ko-KR" altLang="en-US"/>
            </a:pP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        }</a:t>
            </a: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        private void button1_Click(object sender, EventArgs e)</a:t>
            </a: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        {</a:t>
            </a: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            textBox3.Text = "Name : " + textBox1.Text +</a:t>
            </a: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"\r\nPassword : " + textBox2.Text;</a:t>
            </a: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        }</a:t>
            </a: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    }</a:t>
            </a: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}</a:t>
            </a:r>
            <a:endParaRPr lang="ko-KR" altLang="en-US" sz="1400"/>
          </a:p>
          <a:p>
            <a:pPr>
              <a:defRPr lang="ko-KR" altLang="en-US"/>
            </a:pP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1383</ep:Words>
  <ep:PresentationFormat>와이드스크린</ep:PresentationFormat>
  <ep:Paragraphs>599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2021-05-11T13:59:38.000</dcterms:created>
  <dc:creator>김 현진</dc:creator>
  <cp:lastModifiedBy>김현진</cp:lastModifiedBy>
  <dcterms:modified xsi:type="dcterms:W3CDTF">2021-05-20T12:50:52.919</dcterms:modified>
  <cp:revision>28</cp:revision>
  <dc:title>PowerPoint 프레젠테이션</dc:title>
</cp:coreProperties>
</file>