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6DE0-7489-49D6-A35B-EEA3F9CD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DEE1A5-CBBB-4485-A36C-421A5895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84CDB-1E5B-438F-84DA-6DDD6871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76CDC-39A2-43BC-A99B-379DAE0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1EA9-D8EE-4879-BA74-47BD4F8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CB1B-C3C6-492A-B2CE-FD990C49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B2A9F-7B66-420B-9B2B-4D1E9DA5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F1D61-80EC-457B-B75E-DFDB9D09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D95C0-24FE-42CE-8252-DDA2BBA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96A73-3785-4BDE-87CA-8386760F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31CEB3-0FA4-4405-BCA8-0592CAB2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F17FE-63AF-4A56-8E10-AD83E47D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6AA8D-93C1-41C0-9187-B501F0BB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D819F-BF79-4BC5-9749-FCEE4509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B78D-46C6-45F7-A335-99E6C59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7B9C-A813-4FDD-B777-83E053C0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DC239-F0B3-4C75-9AD2-5C7F11C9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89895-DA61-4B87-95F0-08B37771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B0F3E-0B09-4372-9E1B-A3BD1BFF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A7F4F-B0B9-4779-8CFC-EC875A8E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A2A9-7B93-4582-8692-CB8C365F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C3811-C0B2-46AC-8385-DA0A6310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F0EA-5108-4EE2-89E4-AE1714D9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9FCB-A9D0-4AC2-BFF0-8AB689F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B9A67-C939-4279-8543-A664ED2B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CBAA-26E4-48A1-9E83-9965D12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29656-F23D-4399-8C8E-310058FA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71836-F452-48E0-820E-CBC5D8543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303F-1481-406E-94FC-373D2057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760FA-15AC-4794-B404-F79B074D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2CC26-E50C-4ACF-81B8-B699FED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5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1F91-EA2C-42C5-9A88-0EB7F811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01724-D378-4ECA-A160-BE3A64F2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751CA-7F3A-4CE0-99CE-C95AF188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2766C-6C51-44A4-886D-42D140E3B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B50F73-160C-4FB9-9DDB-364B7B67A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B762E-ADCD-414B-A15F-C80CE9BC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3AA28B-720A-47F0-B9F6-A608134E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77976-14A4-4DBF-9E45-AFCB6CAF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6D05-02D0-42D0-91DF-B441C99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6F61A-7F12-4A71-AB16-7E6FA11D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ECD9D-9D07-4F88-9718-E431A06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BAAA3-568E-40F1-8F2F-C05E1836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C119A4-E7B5-4883-978E-6B3F66D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44DBC-A478-464B-8EA3-2AF6D55A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A2173-F3B2-4547-9078-1615728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6E41-1169-4675-B2A8-AF752E86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CFE1B-D0BC-4336-B85A-DDD3E94E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6765E-DBA5-402D-B2AF-AF4102C0B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DEFC3-5536-4755-9F8A-1A9BED83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DB264-6966-4FDD-B880-2AA1448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A5217-7486-4832-B4B4-B30D0979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CE20B-9394-42CD-9C35-35A3C421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B5717-CA46-4AF4-9755-94BDAEB30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7E566-4A2B-4E32-BC8D-D5F8A138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0F87F-41A8-489B-B20A-EFD0E9DA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1CC32-5C48-4EED-8199-009A33F8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CBB98-EE50-4A6E-A4BD-F475E52B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C8736-9DCD-4176-A88B-957BA338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AE9D0-0A24-4D4E-8A7A-8DFDAC9F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1D953-CFEF-4C14-8FED-770287F95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CF84-B8F8-446E-B19D-5017D55140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B05E4-2FA4-45F4-B159-EF7F6CBA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E685-75A2-4D25-B6B0-21FBC8E2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C7F5AA-03B9-4A19-AA46-9D319A17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5" y="1029070"/>
            <a:ext cx="4254565" cy="4016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B076C-E6E6-4591-BBEC-26A41F269CE1}"/>
              </a:ext>
            </a:extLst>
          </p:cNvPr>
          <p:cNvSpPr txBox="1"/>
          <p:nvPr/>
        </p:nvSpPr>
        <p:spPr>
          <a:xfrm>
            <a:off x="5183869" y="1059452"/>
            <a:ext cx="79722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The main entry point for the application.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STAThread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Application.SetHighDpiMode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HighDpiMode.SystemAware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Application.EnableVisualStyles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Application.SetCompatibleTextRenderingDefault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Application.Run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4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2DF47-BE37-417C-9E4E-419939E395D0}"/>
              </a:ext>
            </a:extLst>
          </p:cNvPr>
          <p:cNvSpPr txBox="1"/>
          <p:nvPr/>
        </p:nvSpPr>
        <p:spPr>
          <a:xfrm>
            <a:off x="5702710" y="420484"/>
            <a:ext cx="6096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4594B-B152-4FD3-A01F-41027B28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31" y="1029397"/>
            <a:ext cx="396524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8B26B-3730-4406-92D4-1A606938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9" y="1650725"/>
            <a:ext cx="3872453" cy="233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7AAAC-439F-4CA1-BED5-7FDBF1AB453E}"/>
              </a:ext>
            </a:extLst>
          </p:cNvPr>
          <p:cNvSpPr txBox="1"/>
          <p:nvPr/>
        </p:nvSpPr>
        <p:spPr>
          <a:xfrm>
            <a:off x="4975123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AA89EE-02FE-4B10-997A-3D878191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7" y="1827705"/>
            <a:ext cx="3517247" cy="2134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4E48B-91C0-42E1-A77D-0F44AA48F895}"/>
              </a:ext>
            </a:extLst>
          </p:cNvPr>
          <p:cNvSpPr txBox="1"/>
          <p:nvPr/>
        </p:nvSpPr>
        <p:spPr>
          <a:xfrm>
            <a:off x="5201264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0B1907-3E66-42A8-8C7D-DA494724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1567610"/>
            <a:ext cx="3466693" cy="2119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7D0E4-C96E-4EB0-A926-83E0FAC4A1C7}"/>
              </a:ext>
            </a:extLst>
          </p:cNvPr>
          <p:cNvSpPr txBox="1"/>
          <p:nvPr/>
        </p:nvSpPr>
        <p:spPr>
          <a:xfrm>
            <a:off x="4886632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76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객체0510</Template>
  <TotalTime>0</TotalTime>
  <Words>723</Words>
  <Application>Microsoft Office PowerPoint</Application>
  <PresentationFormat>와이드스크린</PresentationFormat>
  <Paragraphs>181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현진</dc:creator>
  <cp:lastModifiedBy>김 현진</cp:lastModifiedBy>
  <cp:revision>1</cp:revision>
  <dcterms:created xsi:type="dcterms:W3CDTF">2021-05-11T13:59:38Z</dcterms:created>
  <dcterms:modified xsi:type="dcterms:W3CDTF">2021-05-11T14:00:00Z</dcterms:modified>
</cp:coreProperties>
</file>