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/>
    <p:restoredTop sz="94660"/>
  </p:normalViewPr>
  <p:slideViewPr>
    <p:cSldViewPr snapToGrid="0">
      <p:cViewPr varScale="1">
        <p:scale>
          <a:sx n="81" d="100"/>
          <a:sy n="81" d="100"/>
        </p:scale>
        <p:origin x="67" y="17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C6DE0-7489-49D6-A35B-EEA3F9CD3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DEE1A5-CBBB-4485-A36C-421A58959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84CDB-1E5B-438F-84DA-6DDD6871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76CDC-39A2-43BC-A99B-379DAE08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31EA9-D8EE-4879-BA74-47BD4F82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5CB1B-C3C6-492A-B2CE-FD990C49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4B2A9F-7B66-420B-9B2B-4D1E9DA5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F1D61-80EC-457B-B75E-DFDB9D09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D95C0-24FE-42CE-8252-DDA2BBA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96A73-3785-4BDE-87CA-8386760F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1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31CEB3-0FA4-4405-BCA8-0592CAB2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F17FE-63AF-4A56-8E10-AD83E47D9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6AA8D-93C1-41C0-9187-B501F0BB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D819F-BF79-4BC5-9749-FCEE4509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7B78D-46C6-45F7-A335-99E6C591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27B9C-A813-4FDD-B777-83E053C0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DC239-F0B3-4C75-9AD2-5C7F11C9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89895-DA61-4B87-95F0-08B37771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B0F3E-0B09-4372-9E1B-A3BD1BFF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A7F4F-B0B9-4779-8CFC-EC875A8E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7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BA2A9-7B93-4582-8692-CB8C365F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C3811-C0B2-46AC-8385-DA0A63105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F0EA-5108-4EE2-89E4-AE1714D9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A49FCB-A9D0-4AC2-BFF0-8AB689F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B9A67-C939-4279-8543-A664ED2B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7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CBAA-26E4-48A1-9E83-9965D12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29656-F23D-4399-8C8E-310058FAB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71836-F452-48E0-820E-CBC5D8543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8303F-1481-406E-94FC-373D2057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F760FA-15AC-4794-B404-F79B074D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2CC26-E50C-4ACF-81B8-B699FED6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5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71F91-EA2C-42C5-9A88-0EB7F811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01724-D378-4ECA-A160-BE3A64F2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751CA-7F3A-4CE0-99CE-C95AF1883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2766C-6C51-44A4-886D-42D140E3B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B50F73-160C-4FB9-9DDB-364B7B67A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CB762E-ADCD-414B-A15F-C80CE9BC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3AA28B-720A-47F0-B9F6-A608134E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77976-14A4-4DBF-9E45-AFCB6CAF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6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56D05-02D0-42D0-91DF-B441C99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66F61A-7F12-4A71-AB16-7E6FA11D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ECD9D-9D07-4F88-9718-E431A060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BAAA3-568E-40F1-8F2F-C05E1836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6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C119A4-E7B5-4883-978E-6B3F66DF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44DBC-A478-464B-8EA3-2AF6D55A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A2173-F3B2-4547-9078-1615728D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4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6E41-1169-4675-B2A8-AF752E86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CFE1B-D0BC-4336-B85A-DDD3E94E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B6765E-DBA5-402D-B2AF-AF4102C0B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FDEFC3-5536-4755-9F8A-1A9BED83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DB264-6966-4FDD-B880-2AA1448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A5217-7486-4832-B4B4-B30D0979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6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CE20B-9394-42CD-9C35-35A3C421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AB5717-CA46-4AF4-9755-94BDAEB30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B7E566-4A2B-4E32-BC8D-D5F8A1383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90F87F-41A8-489B-B20A-EFD0E9DA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1CC32-5C48-4EED-8199-009A33F8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CBB98-EE50-4A6E-A4BD-F475E52B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9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9C8736-9DCD-4176-A88B-957BA338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AE9D0-0A24-4D4E-8A7A-8DFDAC9F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1D953-CFEF-4C14-8FED-770287F95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6CF84-B8F8-446E-B19D-5017D5514054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B05E4-2FA4-45F4-B159-EF7F6CBA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0E685-75A2-4D25-B6B0-21FBC8E2F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9BB3-65FC-45CE-AECE-A4CD6F56A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0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C7F5AA-03B9-4A19-AA46-9D319A17D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55" y="1029070"/>
            <a:ext cx="4254565" cy="4016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B076C-E6E6-4591-BBEC-26A41F269CE1}"/>
              </a:ext>
            </a:extLst>
          </p:cNvPr>
          <p:cNvSpPr txBox="1"/>
          <p:nvPr/>
        </p:nvSpPr>
        <p:spPr>
          <a:xfrm>
            <a:off x="5183869" y="1059452"/>
            <a:ext cx="797229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The main entry point for the application.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STAThread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Application.SetHighDpiMode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HighDpiMode.SystemAware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Application.EnableVisualStyles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Application.SetCompatibleTextRenderingDefault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Application.Run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404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5617" y="451662"/>
            <a:ext cx="4088609" cy="2678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73422" y="129885"/>
            <a:ext cx="6257926" cy="6345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System.Collections.Generic;</a:t>
            </a:r>
          </a:p>
          <a:p>
            <a:pPr>
              <a:defRPr lang="ko-KR" altLang="en-US"/>
            </a:pPr>
            <a:r>
              <a:rPr lang="ko-KR" altLang="en-US" sz="1000"/>
              <a:t>using System.ComponentModel;</a:t>
            </a:r>
          </a:p>
          <a:p>
            <a:pPr>
              <a:defRPr lang="ko-KR" altLang="en-US"/>
            </a:pPr>
            <a:r>
              <a:rPr lang="ko-KR" altLang="en-US" sz="1000"/>
              <a:t>using System.Data;</a:t>
            </a:r>
          </a:p>
          <a:p>
            <a:pPr>
              <a:defRPr lang="ko-KR" altLang="en-US"/>
            </a:pPr>
            <a:r>
              <a:rPr lang="ko-KR" altLang="en-US" sz="1000"/>
              <a:t>using System.Drawing;</a:t>
            </a:r>
          </a:p>
          <a:p>
            <a:pPr>
              <a:defRPr lang="ko-KR" altLang="en-US"/>
            </a:pPr>
            <a:r>
              <a:rPr lang="ko-KR" altLang="en-US" sz="1000"/>
              <a:t>using System.Linq;</a:t>
            </a:r>
          </a:p>
          <a:p>
            <a:pPr>
              <a:defRPr lang="ko-KR" altLang="en-US"/>
            </a:pPr>
            <a:r>
              <a:rPr lang="ko-KR" altLang="en-US" sz="1000"/>
              <a:t>using System.Text;</a:t>
            </a:r>
          </a:p>
          <a:p>
            <a:pPr>
              <a:defRPr lang="ko-KR" altLang="en-US"/>
            </a:pPr>
            <a:r>
              <a:rPr lang="ko-KR" altLang="en-US" sz="1000"/>
              <a:t>using System.Threading.Tasks;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r>
              <a:rPr lang="ko-KR" altLang="en-US" sz="1000"/>
              <a:t>using System.Diagnostics;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if (textBox1.Text != "")</a:t>
            </a:r>
          </a:p>
          <a:p>
            <a:pPr>
              <a:defRPr lang="ko-KR" altLang="en-US"/>
            </a:pPr>
            <a:r>
              <a:rPr lang="ko-KR" altLang="en-US" sz="1000"/>
              <a:t>            { //리스트 상자 추가</a:t>
            </a:r>
          </a:p>
          <a:p>
            <a:pPr>
              <a:defRPr lang="ko-KR" altLang="en-US"/>
            </a:pPr>
            <a:r>
              <a:rPr lang="ko-KR" altLang="en-US" sz="1000"/>
              <a:t>                listBox1.Items.Add(textBox1.Text);</a:t>
            </a:r>
          </a:p>
          <a:p>
            <a:pPr>
              <a:defRPr lang="ko-KR" altLang="en-US"/>
            </a:pPr>
            <a:r>
              <a:rPr lang="ko-KR" altLang="en-US" sz="1000"/>
              <a:t>                textBox1.Text = "";</a:t>
            </a:r>
          </a:p>
          <a:p>
            <a:pPr>
              <a:defRPr lang="ko-KR" altLang="en-US"/>
            </a:pPr>
            <a:r>
              <a:rPr lang="ko-KR" altLang="en-US" sz="1000"/>
              <a:t>    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button2_Click(object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if (listBox1.SelectedIndex &gt; -1)</a:t>
            </a:r>
          </a:p>
          <a:p>
            <a:pPr>
              <a:defRPr lang="ko-KR" altLang="en-US"/>
            </a:pPr>
            <a:r>
              <a:rPr lang="ko-KR" altLang="en-US" sz="1000"/>
              <a:t>                listBox1.Items.RemoveAt(listBox1.SelectedIndex);</a:t>
            </a:r>
          </a:p>
          <a:p>
            <a:pPr>
              <a:defRPr lang="ko-KR" altLang="en-US"/>
            </a:pPr>
            <a:r>
              <a:rPr lang="ko-KR" altLang="en-US" sz="1000"/>
              <a:t>            //리스트 상자의 선택된 항목을 제거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6618" y="443842"/>
            <a:ext cx="3944671" cy="26618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25723" y="130838"/>
            <a:ext cx="6791325" cy="6345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if (listBox1.SelectedItem != null)</a:t>
            </a:r>
          </a:p>
          <a:p>
            <a:pPr>
              <a:defRPr lang="ko-KR" altLang="en-US"/>
            </a:pPr>
            <a:r>
              <a:rPr lang="ko-KR" altLang="en-US" sz="1000"/>
              <a:t>            {</a:t>
            </a:r>
          </a:p>
          <a:p>
            <a:pPr>
              <a:defRPr lang="ko-KR" altLang="en-US"/>
            </a:pPr>
            <a:r>
              <a:rPr lang="ko-KR" altLang="en-US" sz="1000"/>
              <a:t>                //리스트 상자의 선택 항목을 콤보 상자에 추가</a:t>
            </a:r>
          </a:p>
          <a:p>
            <a:pPr>
              <a:defRPr lang="ko-KR" altLang="en-US"/>
            </a:pPr>
            <a:r>
              <a:rPr lang="ko-KR" altLang="en-US" sz="1000"/>
              <a:t>                comboBox1.Items.Add(listBox1.SelectedItem);</a:t>
            </a:r>
          </a:p>
          <a:p>
            <a:pPr>
              <a:defRPr lang="ko-KR" altLang="en-US"/>
            </a:pPr>
            <a:r>
              <a:rPr lang="ko-KR" altLang="en-US" sz="1000"/>
              <a:t>                //리스트 상자에서 선택 항목을 삭제</a:t>
            </a:r>
          </a:p>
          <a:p>
            <a:pPr>
              <a:defRPr lang="ko-KR" altLang="en-US"/>
            </a:pPr>
            <a:r>
              <a:rPr lang="ko-KR" altLang="en-US" sz="1000"/>
              <a:t>                listBox1.Items.Remove(listBox1.SelectedItem);</a:t>
            </a:r>
          </a:p>
          <a:p>
            <a:pPr>
              <a:defRPr lang="ko-KR" altLang="en-US"/>
            </a:pPr>
            <a:r>
              <a:rPr lang="ko-KR" altLang="en-US" sz="1000"/>
              <a:t>    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button2_Click(object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if (comboBox1.SelectedItem != null)</a:t>
            </a:r>
          </a:p>
          <a:p>
            <a:pPr>
              <a:defRPr lang="ko-KR" altLang="en-US"/>
            </a:pPr>
            <a:r>
              <a:rPr lang="ko-KR" altLang="en-US" sz="1000"/>
              <a:t>            {</a:t>
            </a:r>
          </a:p>
          <a:p>
            <a:pPr>
              <a:defRPr lang="ko-KR" altLang="en-US"/>
            </a:pPr>
            <a:r>
              <a:rPr lang="ko-KR" altLang="en-US" sz="1000"/>
              <a:t>                //리스트 상자의 선택 항목을 콤보 상자에 추가</a:t>
            </a:r>
          </a:p>
          <a:p>
            <a:pPr>
              <a:defRPr lang="ko-KR" altLang="en-US"/>
            </a:pPr>
            <a:r>
              <a:rPr lang="ko-KR" altLang="en-US" sz="1000"/>
              <a:t>                listBox1.Items.Add(comboBox1.SelectedItem);</a:t>
            </a:r>
          </a:p>
          <a:p>
            <a:pPr>
              <a:defRPr lang="ko-KR" altLang="en-US"/>
            </a:pPr>
            <a:r>
              <a:rPr lang="ko-KR" altLang="en-US" sz="1000"/>
              <a:t>                //리스트 상자의 선택 항목을 삭제</a:t>
            </a:r>
          </a:p>
          <a:p>
            <a:pPr>
              <a:defRPr lang="ko-KR" altLang="en-US"/>
            </a:pPr>
            <a:r>
              <a:rPr lang="ko-KR" altLang="en-US" sz="1000"/>
              <a:t>                comboBox1.Items.Remove(comboBox1.SelectedItem);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    }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781" y="556864"/>
            <a:ext cx="3844218" cy="27709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05921" y="600594"/>
            <a:ext cx="5247408" cy="4350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string strTemp = "";</a:t>
            </a:r>
          </a:p>
          <a:p>
            <a:pPr>
              <a:defRPr lang="ko-KR" altLang="en-US"/>
            </a:pPr>
            <a:r>
              <a:rPr lang="ko-KR" altLang="en-US" sz="1000"/>
              <a:t>            foreach (object obj in checkedListBox1.CheckedItems)</a:t>
            </a:r>
          </a:p>
          <a:p>
            <a:pPr>
              <a:defRPr lang="ko-KR" altLang="en-US"/>
            </a:pPr>
            <a:r>
              <a:rPr lang="ko-KR" altLang="en-US" sz="1000"/>
              <a:t>            {</a:t>
            </a:r>
          </a:p>
          <a:p>
            <a:pPr>
              <a:defRPr lang="ko-KR" altLang="en-US"/>
            </a:pPr>
            <a:r>
              <a:rPr lang="ko-KR" altLang="en-US" sz="1000"/>
              <a:t>                strTemp += obj.ToString();</a:t>
            </a:r>
          </a:p>
          <a:p>
            <a:pPr>
              <a:defRPr lang="ko-KR" altLang="en-US"/>
            </a:pPr>
            <a:r>
              <a:rPr lang="ko-KR" altLang="en-US" sz="1000"/>
              <a:t>                strTemp += " ";</a:t>
            </a:r>
          </a:p>
          <a:p>
            <a:pPr>
              <a:defRPr lang="ko-KR" altLang="en-US"/>
            </a:pPr>
            <a:r>
              <a:rPr lang="ko-KR" altLang="en-US" sz="1000"/>
              <a:t>            }</a:t>
            </a:r>
          </a:p>
          <a:p>
            <a:pPr>
              <a:defRPr lang="ko-KR" altLang="en-US"/>
            </a:pPr>
            <a:r>
              <a:rPr lang="ko-KR" altLang="en-US" sz="1000"/>
              <a:t>            MessageBox.Show("당신의 취미는 " + strTemp + "입니다.");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6976" y="177876"/>
            <a:ext cx="3472296" cy="24848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1814" y="2792643"/>
            <a:ext cx="3933826" cy="3443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Form2 form2 = new Form2();</a:t>
            </a:r>
          </a:p>
          <a:p>
            <a:pPr>
              <a:defRPr lang="ko-KR" altLang="en-US"/>
            </a:pPr>
            <a:r>
              <a:rPr lang="ko-KR" altLang="en-US" sz="1000"/>
              <a:t>            form2.ShowDialog(); // form2를 모달 방식으로 띄운다.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5323174" y="1041341"/>
            <a:ext cx="4862082" cy="405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System.Collections.Generic;</a:t>
            </a:r>
          </a:p>
          <a:p>
            <a:pPr>
              <a:defRPr lang="ko-KR" altLang="en-US"/>
            </a:pPr>
            <a:r>
              <a:rPr lang="ko-KR" altLang="en-US" sz="1000"/>
              <a:t>using System.ComponentModel;</a:t>
            </a:r>
          </a:p>
          <a:p>
            <a:pPr>
              <a:defRPr lang="ko-KR" altLang="en-US"/>
            </a:pPr>
            <a:r>
              <a:rPr lang="ko-KR" altLang="en-US" sz="1000"/>
              <a:t>using System.Data;</a:t>
            </a:r>
          </a:p>
          <a:p>
            <a:pPr>
              <a:defRPr lang="ko-KR" altLang="en-US"/>
            </a:pPr>
            <a:r>
              <a:rPr lang="ko-KR" altLang="en-US" sz="1000"/>
              <a:t>using System.Drawing;</a:t>
            </a:r>
          </a:p>
          <a:p>
            <a:pPr>
              <a:defRPr lang="ko-KR" altLang="en-US"/>
            </a:pPr>
            <a:r>
              <a:rPr lang="ko-KR" altLang="en-US" sz="1000"/>
              <a:t>using System.Linq;</a:t>
            </a:r>
          </a:p>
          <a:p>
            <a:pPr>
              <a:defRPr lang="ko-KR" altLang="en-US"/>
            </a:pPr>
            <a:r>
              <a:rPr lang="ko-KR" altLang="en-US" sz="1000"/>
              <a:t>using System.Text;</a:t>
            </a:r>
          </a:p>
          <a:p>
            <a:pPr>
              <a:defRPr lang="ko-KR" altLang="en-US"/>
            </a:pPr>
            <a:r>
              <a:rPr lang="ko-KR" altLang="en-US" sz="1000"/>
              <a:t>using System.Threading.Tasks;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Form2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Form2()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Close();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82" y="154690"/>
            <a:ext cx="4796171" cy="1805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5609" y="2515551"/>
            <a:ext cx="4356391" cy="343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Form2 form2 = new Form2();</a:t>
            </a:r>
          </a:p>
          <a:p>
            <a:pPr>
              <a:defRPr lang="ko-KR" altLang="en-US"/>
            </a:pPr>
            <a:r>
              <a:rPr lang="ko-KR" altLang="en-US" sz="1000"/>
              <a:t>            form2.Show(); // form2를 모덜리스 방식으로 띄운다.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  <p:sp>
        <p:nvSpPr>
          <p:cNvPr id="4" name="TextBox 3"/>
          <p:cNvSpPr txBox="1"/>
          <p:nvPr/>
        </p:nvSpPr>
        <p:spPr>
          <a:xfrm>
            <a:off x="5011448" y="2376140"/>
            <a:ext cx="4333876" cy="3136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Form2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Form2()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Close();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31941" y="380989"/>
            <a:ext cx="4352502" cy="2788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56165" y="652117"/>
            <a:ext cx="4668984" cy="420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Form1_Load(object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Form1_Click(object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MessageBox.Show("MessageBoxButtons", "Title Bar",</a:t>
            </a:r>
          </a:p>
          <a:p>
            <a:pPr>
              <a:defRPr lang="ko-KR" altLang="en-US"/>
            </a:pPr>
            <a:r>
              <a:rPr lang="ko-KR" altLang="en-US" sz="1000"/>
              <a:t>MessageBoxButtons.OKCancel);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294" y="659560"/>
            <a:ext cx="3433639" cy="2655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66434" y="167640"/>
            <a:ext cx="4717472" cy="435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openFileDialog1.InitialDirectory = @"C:\";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openFileDialog1.Filter</a:t>
            </a:r>
          </a:p>
          <a:p>
            <a:pPr>
              <a:defRPr lang="ko-KR" altLang="en-US"/>
            </a:pPr>
            <a:r>
              <a:rPr lang="ko-KR" altLang="en-US" sz="1000"/>
              <a:t>            = "텍스트 파일(*.txt)|*.txt|모든 파일(*.*)|*.*";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openFileDialog1.FilterIndex = 1; // "텍스트 파일(*.txt)|*.txt“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openFileDialog1.RestoreDirectory = true;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openFileDialog1.ShowDialog();</a:t>
            </a:r>
          </a:p>
          <a:p>
            <a:pPr>
              <a:defRPr lang="ko-KR" altLang="en-US"/>
            </a:pPr>
            <a:r>
              <a:rPr lang="ko-KR" altLang="en-US" sz="1000"/>
              <a:t>            textBox1.Text = openFileDialog1.FileName;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226" y="324042"/>
            <a:ext cx="4204297" cy="2960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81229" y="365067"/>
            <a:ext cx="4760768" cy="5135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openFileDialog1.InitialDirectory = @"C:\";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openFileDialog1.Filter</a:t>
            </a:r>
          </a:p>
          <a:p>
            <a:pPr>
              <a:defRPr lang="ko-KR" altLang="en-US"/>
            </a:pPr>
            <a:r>
              <a:rPr lang="ko-KR" altLang="en-US" sz="1000"/>
              <a:t>            = "텍스트 파일(*.txt)|*.txt|모든 파일(*.*)|*.*";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openFileDialog1.FilterIndex = 1;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openFileDialog1.RestoreDirectory = true;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openFileDialog1.Multiselect = true;</a:t>
            </a:r>
          </a:p>
          <a:p>
            <a:pPr>
              <a:defRPr lang="ko-KR" altLang="en-US"/>
            </a:pPr>
            <a:r>
              <a:rPr lang="ko-KR" altLang="en-US" sz="1000"/>
              <a:t>            openFileDialog1.ShowDialog();</a:t>
            </a:r>
          </a:p>
          <a:p>
            <a:pPr>
              <a:defRPr lang="ko-KR" altLang="en-US"/>
            </a:pPr>
            <a:r>
              <a:rPr lang="ko-KR" altLang="en-US" sz="1000"/>
              <a:t>            foreach (string strTmp in openFileDialog1.FileNames)</a:t>
            </a:r>
          </a:p>
          <a:p>
            <a:pPr>
              <a:defRPr lang="ko-KR" altLang="en-US"/>
            </a:pPr>
            <a:r>
              <a:rPr lang="ko-KR" altLang="en-US" sz="1000"/>
              <a:t>            {</a:t>
            </a:r>
          </a:p>
          <a:p>
            <a:pPr>
              <a:defRPr lang="ko-KR" altLang="en-US"/>
            </a:pPr>
            <a:r>
              <a:rPr lang="ko-KR" altLang="en-US" sz="1000"/>
              <a:t>                textBox1.Text += strTmp;</a:t>
            </a:r>
          </a:p>
          <a:p>
            <a:pPr>
              <a:defRPr lang="ko-KR" altLang="en-US"/>
            </a:pPr>
            <a:r>
              <a:rPr lang="ko-KR" altLang="en-US" sz="1000"/>
              <a:t>                textBox1.Text += "\r\n";</a:t>
            </a:r>
          </a:p>
          <a:p>
            <a:pPr>
              <a:defRPr lang="ko-KR" altLang="en-US"/>
            </a:pPr>
            <a:r>
              <a:rPr lang="ko-KR" altLang="en-US" sz="1000"/>
              <a:t>    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8381" y="328686"/>
            <a:ext cx="4732874" cy="2810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77356" y="504478"/>
            <a:ext cx="4212650" cy="4046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fontDialog1.ShowDialog();</a:t>
            </a:r>
          </a:p>
          <a:p>
            <a:pPr>
              <a:defRPr lang="ko-KR" altLang="en-US"/>
            </a:pPr>
            <a:r>
              <a:rPr lang="ko-KR" altLang="en-US" sz="1000"/>
              <a:t>            textBox1.Font = fontDialog1.Font;</a:t>
            </a:r>
          </a:p>
          <a:p>
            <a:pPr>
              <a:defRPr lang="ko-KR" altLang="en-US"/>
            </a:pPr>
            <a:r>
              <a:rPr lang="ko-KR" altLang="en-US" sz="1000"/>
              <a:t>            textBox1.ForeColor = fontDialog1.Color;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333" y="462561"/>
            <a:ext cx="3321766" cy="2621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4971" y="312679"/>
            <a:ext cx="4680241" cy="481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colorDialog1.ShowDialog();</a:t>
            </a:r>
          </a:p>
          <a:p>
            <a:pPr>
              <a:defRPr lang="ko-KR" altLang="en-US"/>
            </a:pPr>
            <a:r>
              <a:rPr lang="ko-KR" altLang="en-US" sz="1000"/>
              <a:t>            this.BackColor = colorDialog1.Color;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button2_Click(object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colorDialog1.ShowDialog();</a:t>
            </a:r>
          </a:p>
          <a:p>
            <a:pPr>
              <a:defRPr lang="ko-KR" altLang="en-US"/>
            </a:pPr>
            <a:r>
              <a:rPr lang="ko-KR" altLang="en-US" sz="1000"/>
              <a:t>            button1.BackColor = colorDialog1.Color;</a:t>
            </a:r>
          </a:p>
          <a:p>
            <a:pPr>
              <a:defRPr lang="ko-KR" altLang="en-US"/>
            </a:pPr>
            <a:r>
              <a:rPr lang="ko-KR" altLang="en-US" sz="1000"/>
              <a:t>            button2.BackColor = colorDialog1.Color;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D2DF47-BE37-417C-9E4E-419939E395D0}"/>
              </a:ext>
            </a:extLst>
          </p:cNvPr>
          <p:cNvSpPr txBox="1"/>
          <p:nvPr/>
        </p:nvSpPr>
        <p:spPr>
          <a:xfrm>
            <a:off x="5702710" y="420484"/>
            <a:ext cx="6096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GetStartDateTime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().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4594B-B152-4FD3-A01F-41027B284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31" y="1029397"/>
            <a:ext cx="396524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51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491" y="342469"/>
            <a:ext cx="4432448" cy="3459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6744" y="202710"/>
            <a:ext cx="4437786" cy="451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r>
              <a:rPr lang="ko-KR" altLang="en-US" sz="1000"/>
              <a:t>using System.Drawing.Printing;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PrinterSettings printer = new PrinterSettings();</a:t>
            </a:r>
          </a:p>
          <a:p>
            <a:pPr>
              <a:defRPr lang="ko-KR" altLang="en-US"/>
            </a:pPr>
            <a:r>
              <a:rPr lang="ko-KR" altLang="en-US" sz="1000"/>
              <a:t>            PrintDocument pd = new PrintDocument();</a:t>
            </a:r>
          </a:p>
          <a:p>
            <a:pPr>
              <a:defRPr lang="ko-KR" altLang="en-US"/>
            </a:pPr>
            <a:r>
              <a:rPr lang="ko-KR" altLang="en-US" sz="1000"/>
              <a:t>            printDialog1.PrinterSettings = printer;</a:t>
            </a:r>
          </a:p>
          <a:p>
            <a:pPr>
              <a:defRPr lang="ko-KR" altLang="en-US"/>
            </a:pPr>
            <a:r>
              <a:rPr lang="ko-KR" altLang="en-US" sz="1000"/>
              <a:t>            printDialog1.Document = pd;</a:t>
            </a:r>
          </a:p>
          <a:p>
            <a:pPr>
              <a:defRPr lang="ko-KR" altLang="en-US"/>
            </a:pPr>
            <a:r>
              <a:rPr lang="ko-KR" altLang="en-US" sz="1000"/>
              <a:t>            printDialog1.ShowDialog();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DEDD11-E2AC-45F0-8B8F-84072C8A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81" y="433634"/>
            <a:ext cx="2904891" cy="329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ADD6B-CC51-457D-8D5E-BAC84A0079F3}"/>
              </a:ext>
            </a:extLst>
          </p:cNvPr>
          <p:cNvSpPr txBox="1"/>
          <p:nvPr/>
        </p:nvSpPr>
        <p:spPr>
          <a:xfrm>
            <a:off x="3742441" y="122547"/>
            <a:ext cx="6334813" cy="1107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MenuTest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listBox1.Items.Clear();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새파일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닫기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인쇄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미리보기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프로그램정보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listBox1.Items.Add(((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)sender).Text);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68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469773-81F7-44D4-9E5E-8EDA625D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49" y="326246"/>
            <a:ext cx="3294361" cy="248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57A1F-27A1-44D5-9296-D96CE37AAA91}"/>
              </a:ext>
            </a:extLst>
          </p:cNvPr>
          <p:cNvSpPr txBox="1"/>
          <p:nvPr/>
        </p:nvSpPr>
        <p:spPr>
          <a:xfrm>
            <a:off x="3659957" y="113121"/>
            <a:ext cx="77747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Form1_MouseEnter(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"Mouse Position :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", 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+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071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3BB772-7AF3-4EE9-9583-9A620DCD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4" y="254982"/>
            <a:ext cx="3842588" cy="2111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9E285-9732-46B9-AEDC-082BA3B6519A}"/>
              </a:ext>
            </a:extLst>
          </p:cNvPr>
          <p:cNvSpPr txBox="1"/>
          <p:nvPr/>
        </p:nvSpPr>
        <p:spPr>
          <a:xfrm>
            <a:off x="4348113" y="91029"/>
            <a:ext cx="6841503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msg,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y,</a:t>
            </a:r>
          </a:p>
          <a:p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message =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"{0} X:{1}, Y:{2}"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msg, x, y);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message;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listBox1.Items.Insert(0,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eventMsg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listBox1.TopIndex = 0;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!=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{0}, Delta: {1}, 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"Buttons: {2}"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e.Clicks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e.Delta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e.Button.ToString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.Format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"Clicks: {0}"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msg);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mouseInfo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listBox1_MouseDown(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MouseDown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e);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listBox1_DoubleClick(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Point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PointToClient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MousePosition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UpdateEventLabels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"(</a:t>
            </a:r>
            <a:r>
              <a:rPr lang="en-US" altLang="ko-KR" sz="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ListBox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)DoubleClick"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mousePoint.X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mousePoint.Y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Application.Exit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074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E7D44C-CE92-4E97-BEC8-A4F50053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8" y="418907"/>
            <a:ext cx="3543040" cy="2748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F8B04C-4204-4D09-8F88-30820C0836DB}"/>
              </a:ext>
            </a:extLst>
          </p:cNvPr>
          <p:cNvSpPr txBox="1"/>
          <p:nvPr/>
        </p:nvSpPr>
        <p:spPr>
          <a:xfrm>
            <a:off x="4093590" y="43442"/>
            <a:ext cx="6094428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</a:t>
            </a:r>
            <a:endParaRPr lang="en-US" altLang="ko-KR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.button2.Focused)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.button2.BackColor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.button1.Focused)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.button1.BackColor = </a:t>
            </a: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SystemColors.ControlDark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54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7A1917-E5E1-404E-B645-C701BF92C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19" y="328506"/>
            <a:ext cx="2962688" cy="3100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A54B1-6311-41BB-85E0-BB476D0C7D07}"/>
              </a:ext>
            </a:extLst>
          </p:cNvPr>
          <p:cNvSpPr txBox="1"/>
          <p:nvPr/>
        </p:nvSpPr>
        <p:spPr>
          <a:xfrm>
            <a:off x="3650530" y="156963"/>
            <a:ext cx="6094428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readonly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MOVE = 10;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button1_KeyUp(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.button1.Location.X;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.button1.Location.Y;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Keys.Left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Keys.Right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Keys.Up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-= MOVE;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Keys.Down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MOVE;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.button1.Location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4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4E6944-AA94-4FB6-BFFF-B33CAB77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5" y="211219"/>
            <a:ext cx="3520335" cy="3559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C270C-A5BA-40F3-BB03-D31793AB05ED}"/>
              </a:ext>
            </a:extLst>
          </p:cNvPr>
          <p:cNvSpPr txBox="1"/>
          <p:nvPr/>
        </p:nvSpPr>
        <p:spPr>
          <a:xfrm>
            <a:off x="3876772" y="0"/>
            <a:ext cx="7030039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</a:t>
            </a:r>
            <a:endParaRPr lang="en-US" altLang="ko-KR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radioButton1_CheckedChanged(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(radioButton1.Checked)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큰 아이콘 형태로 보여준다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View.LargeIcon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radioButton2_CheckedChanged(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(radioButton2.Checked)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작은 아이콘 형태로 보여준다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View.SmallIcon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radioButton3_CheckedChanged(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(radioButton3.Checked)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간단한 리스트 형태로 보여준다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View.List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radioButton4_CheckedChanged(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(radioButton4.Checked)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자세한 리스트 형태로 보여준다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View.Details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radioButton5_CheckedChanged(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(radioButton5.Checked)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 뷰의 항목을 타일 형태로 보여준다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listView1.View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View.Tile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listView1_Click(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item </a:t>
            </a:r>
            <a:r>
              <a:rPr lang="en-US" altLang="ko-KR" sz="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listView1.SelectedItems)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ListViewItem.ListViewSubItemCollection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item.SubItems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 항목에 대한 부항목을 얻기 위해 </a:t>
            </a:r>
            <a:r>
              <a:rPr lang="en-US" altLang="ko-KR" sz="7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SubItems</a:t>
            </a:r>
            <a:r>
              <a:rPr lang="en-US" altLang="ko-KR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7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프로퍼티를 사용</a:t>
            </a:r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label1.Text =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[0].Text +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국가번호는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</a:t>
            </a:r>
            <a:r>
              <a:rPr lang="en-US" altLang="ko-KR" sz="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subItem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[1].Text + 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입니다</a:t>
            </a:r>
            <a:r>
              <a:rPr lang="en-US" altLang="ko-KR" sz="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53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B95461-7B7C-4B05-840A-B47628104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1" y="210721"/>
            <a:ext cx="2825283" cy="3613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A350C3-A4C4-40AA-B531-808DBFD27582}"/>
              </a:ext>
            </a:extLst>
          </p:cNvPr>
          <p:cNvSpPr txBox="1"/>
          <p:nvPr/>
        </p:nvSpPr>
        <p:spPr>
          <a:xfrm>
            <a:off x="3433714" y="73396"/>
            <a:ext cx="609442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Ex11_02_TreeViewApp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(textBox1.Text !=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treeView1.SelectedNode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노드가 있으면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 노드의 자식 노드로 추가한다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treeView1.SelectedNode.Nodes.Add(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(textBox1.Text, 1, 1));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textBox1.Focus();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treeView1.Nodes.Remove(treeView1.SelectedNode);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359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16C5CB-72C1-4496-821E-6EBA5C72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4" y="194740"/>
            <a:ext cx="2884346" cy="2832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1A9FE8-B51E-44AB-9072-D245214E84C1}"/>
              </a:ext>
            </a:extLst>
          </p:cNvPr>
          <p:cNvSpPr txBox="1"/>
          <p:nvPr/>
        </p:nvSpPr>
        <p:spPr>
          <a:xfrm>
            <a:off x="3320593" y="0"/>
            <a:ext cx="609442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Ex11_03_TreeNodeApp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treeView1_AfterSelect(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(treeView1.SelectedNode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textBox1.Text = treeView1.SelectedNode.Text;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textBox2.Text = (treeView1.SelectedNode.Parent ==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treeView1.SelectedNode.Parent.Text;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textBox3.Text = (treeView1.SelectedNode.PrevNode ==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treeView1.SelectedNode.PrevNode.Text;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textBox4.Text = (treeView1.SelectedNode.NextNode ==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treeView1.SelectedNode.NextNode.Text;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(treeView1.SelectedNode.Nodes !=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listBox1.Items.Clear();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TreeNode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node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treeView1.SelectedNode.Nodes)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listBox1.Items.Add(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node.Text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treeView1.ExpandAll();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트리 뷰의 모든 노드를 펼침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22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28B5F2-D827-4CF8-8EF9-3D002F13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9" y="299671"/>
            <a:ext cx="3277057" cy="1733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6A696-E652-4CAE-B46D-9103FF5BD072}"/>
              </a:ext>
            </a:extLst>
          </p:cNvPr>
          <p:cNvSpPr txBox="1"/>
          <p:nvPr/>
        </p:nvSpPr>
        <p:spPr>
          <a:xfrm>
            <a:off x="4338687" y="544154"/>
            <a:ext cx="60944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Ex11_04_DomainUpDownApp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(domainUpDown1.SelectedItem.ToString());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86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F8B26B-3730-4406-92D4-1A606938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9" y="1650725"/>
            <a:ext cx="3872453" cy="233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57AAAC-439F-4CA1-BED5-7FDBF1AB453E}"/>
              </a:ext>
            </a:extLst>
          </p:cNvPr>
          <p:cNvSpPr txBox="1"/>
          <p:nvPr/>
        </p:nvSpPr>
        <p:spPr>
          <a:xfrm>
            <a:off x="4975123" y="15117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Form1_Load(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loaded"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FormClosedEventArgs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"This form is closed"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09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BADE18-BE21-4B23-A256-3905966E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4" y="259959"/>
            <a:ext cx="3353268" cy="3019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75767-1AF8-4973-87F2-B84808F18B28}"/>
              </a:ext>
            </a:extLst>
          </p:cNvPr>
          <p:cNvSpPr txBox="1"/>
          <p:nvPr/>
        </p:nvSpPr>
        <p:spPr>
          <a:xfrm>
            <a:off x="3980468" y="259959"/>
            <a:ext cx="609442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Ex11_05_NumericUpDownApp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decimal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 = numericUpDown1.Value;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"Log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textBox1.Text = System.Math.Log10((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label2.Text = d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"*"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+d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textBox2.Text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System.Math.Pow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)d, 2).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label3.Text =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"√"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d +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= 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textBox3.Text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System.Math.Sqrt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)d).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1377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9F3FC3-CA62-40A1-9F5C-E92704E7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2" y="234167"/>
            <a:ext cx="3553321" cy="2543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FF515-2323-4B05-B344-0A7510A655FE}"/>
              </a:ext>
            </a:extLst>
          </p:cNvPr>
          <p:cNvSpPr txBox="1"/>
          <p:nvPr/>
        </p:nvSpPr>
        <p:spPr>
          <a:xfrm>
            <a:off x="4225566" y="429593"/>
            <a:ext cx="60944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Ex11_06_TrackBarApp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trackBar1_Scroll(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numericUpDown1.Value = trackBar1.Value;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numericUpDown1_ValueChanged(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trackBar1.Value =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)numericUpDown1.Value;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465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3CD904-F367-4154-8FE2-A6E73FC5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4" y="383617"/>
            <a:ext cx="3381847" cy="1905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E5924-181F-4102-B8E6-CC1197551923}"/>
              </a:ext>
            </a:extLst>
          </p:cNvPr>
          <p:cNvSpPr txBox="1"/>
          <p:nvPr/>
        </p:nvSpPr>
        <p:spPr>
          <a:xfrm>
            <a:off x="4555503" y="789250"/>
            <a:ext cx="60944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Ex11_07_ProgressBarApp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progressBar1.Minimum; i &lt; progressBar1.Maximum; i++)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progressBar1.Value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4597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ECAAEB-DE42-41D5-8FF2-512809E8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38" y="272159"/>
            <a:ext cx="3229426" cy="3391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77ADCB-3785-4C37-94CE-E76FAA647772}"/>
              </a:ext>
            </a:extLst>
          </p:cNvPr>
          <p:cNvSpPr txBox="1"/>
          <p:nvPr/>
        </p:nvSpPr>
        <p:spPr>
          <a:xfrm>
            <a:off x="4131298" y="452789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Ex11_08_TimerApp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index =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index %= imageList1.Images.Count;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label1.Image = imageList1.Images[index++];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59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AA89EE-02FE-4B10-997A-3D878191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37" y="1827705"/>
            <a:ext cx="3517247" cy="2134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4E48B-91C0-42E1-A77D-0F44AA48F895}"/>
              </a:ext>
            </a:extLst>
          </p:cNvPr>
          <p:cNvSpPr txBox="1"/>
          <p:nvPr/>
        </p:nvSpPr>
        <p:spPr>
          <a:xfrm>
            <a:off x="5201264" y="197346"/>
            <a:ext cx="6096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"Do you want to close?"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"Prompt"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MessageBoxIcon.Question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==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Close();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0B1907-3E66-42A8-8C7D-DA494724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9" y="1567610"/>
            <a:ext cx="3466693" cy="2119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7D0E4-C96E-4EB0-A926-83E0FAC4A1C7}"/>
              </a:ext>
            </a:extLst>
          </p:cNvPr>
          <p:cNvSpPr txBox="1"/>
          <p:nvPr/>
        </p:nvSpPr>
        <p:spPr>
          <a:xfrm>
            <a:off x="4886632" y="151179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HelloForm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  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button1_Click_1(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FlatStyle.Flat.ToString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FlatStyle.Popup.ToString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FlatStyle.Standard.ToString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FlatStyle.System.ToString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176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3782" y="971207"/>
            <a:ext cx="3559950" cy="24577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81225" y="-5675947"/>
            <a:ext cx="7829549" cy="216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800"/>
          </a:p>
        </p:txBody>
      </p:sp>
      <p:sp>
        <p:nvSpPr>
          <p:cNvPr id="4" name="TextBox 3"/>
          <p:cNvSpPr txBox="1"/>
          <p:nvPr/>
        </p:nvSpPr>
        <p:spPr>
          <a:xfrm>
            <a:off x="6182591" y="186255"/>
            <a:ext cx="5036126" cy="6707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System.Collections.Generic;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System.ComponentModel;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System.Data;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System.Drawing;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System.Linq;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System.Text;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System.Threading.Tasks;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using System.Windows.Forms;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namespace HelloForm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public Form1()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InitializeComponent();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UpdateLabel(string s, bool b)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if (b)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label1.Text += s; // label1의 Text 프로퍼티에 문자열 추가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}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else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string strTemp = label1.Text;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int i = strTemp.IndexOf(s);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label1.Text = strTemp.Remove(i, s.Length);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}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checkBox1_CheckedChanged(object sender, EventArgs e)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UpdateLabel(checkBox1.Text, checkBox1.Checked);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checkBox2_CheckedChanged(object sender, EventArgs e)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UpdateLabel(checkBox2.Text, checkBox2.Checked);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checkBox3_CheckedChanged(object sender, EventArgs e)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UpdateLabel(checkBox3.Text, checkBox3.Checked);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private void checkBox4_CheckedChanged(object sender, EventArgs e)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{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UpdateLabel(checkBox4.Text, checkBox4.Checked);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}</a:t>
            </a:r>
          </a:p>
          <a:p>
            <a:pPr>
              <a:defRPr lang="ko-KR" altLang="en-US"/>
            </a:pPr>
            <a:endParaRPr lang="ko-KR" altLang="en-US" sz="700" b="0" i="0" u="none" kern="120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}</a:t>
            </a:r>
          </a:p>
          <a:p>
            <a:pPr>
              <a:defRPr lang="ko-KR" altLang="en-US"/>
            </a:pPr>
            <a:r>
              <a:rPr lang="ko-KR" altLang="en-US" sz="700" b="0" i="0" u="none" kern="120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}</a:t>
            </a:r>
          </a:p>
          <a:p>
            <a:pPr>
              <a:defRPr lang="ko-KR" altLang="en-US"/>
            </a:pPr>
            <a:endParaRPr lang="ko-KR" altLang="en-US" sz="7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3308" y="980733"/>
            <a:ext cx="3561951" cy="27837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53978" y="291942"/>
            <a:ext cx="5688156" cy="6274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900"/>
              <a:t>using System;</a:t>
            </a:r>
          </a:p>
          <a:p>
            <a:pPr>
              <a:defRPr lang="ko-KR" altLang="en-US"/>
            </a:pPr>
            <a:r>
              <a:rPr lang="ko-KR" altLang="en-US" sz="900"/>
              <a:t>using System.Collections.Generic;</a:t>
            </a:r>
          </a:p>
          <a:p>
            <a:pPr>
              <a:defRPr lang="ko-KR" altLang="en-US"/>
            </a:pPr>
            <a:r>
              <a:rPr lang="ko-KR" altLang="en-US" sz="900"/>
              <a:t>using System.ComponentModel;</a:t>
            </a:r>
          </a:p>
          <a:p>
            <a:pPr>
              <a:defRPr lang="ko-KR" altLang="en-US"/>
            </a:pPr>
            <a:r>
              <a:rPr lang="ko-KR" altLang="en-US" sz="900"/>
              <a:t>using System.Data;</a:t>
            </a:r>
          </a:p>
          <a:p>
            <a:pPr>
              <a:defRPr lang="ko-KR" altLang="en-US"/>
            </a:pPr>
            <a:r>
              <a:rPr lang="ko-KR" altLang="en-US" sz="900"/>
              <a:t>using System.Drawing;</a:t>
            </a:r>
          </a:p>
          <a:p>
            <a:pPr>
              <a:defRPr lang="ko-KR" altLang="en-US"/>
            </a:pPr>
            <a:r>
              <a:rPr lang="ko-KR" altLang="en-US" sz="900"/>
              <a:t>using System.Linq;</a:t>
            </a:r>
          </a:p>
          <a:p>
            <a:pPr>
              <a:defRPr lang="ko-KR" altLang="en-US"/>
            </a:pPr>
            <a:r>
              <a:rPr lang="ko-KR" altLang="en-US" sz="900"/>
              <a:t>using System.Text;</a:t>
            </a:r>
          </a:p>
          <a:p>
            <a:pPr>
              <a:defRPr lang="ko-KR" altLang="en-US"/>
            </a:pPr>
            <a:r>
              <a:rPr lang="ko-KR" altLang="en-US" sz="900"/>
              <a:t>using System.Threading.Tasks;</a:t>
            </a:r>
          </a:p>
          <a:p>
            <a:pPr>
              <a:defRPr lang="ko-KR" altLang="en-US"/>
            </a:pPr>
            <a:r>
              <a:rPr lang="ko-KR" altLang="en-US" sz="900"/>
              <a:t>using System.Windows.Forms;</a:t>
            </a:r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namespace HelloForm</a:t>
            </a:r>
          </a:p>
          <a:p>
            <a:pPr>
              <a:defRPr lang="ko-KR" altLang="en-US"/>
            </a:pPr>
            <a:r>
              <a:rPr lang="ko-KR" altLang="en-US" sz="900"/>
              <a:t>{</a:t>
            </a:r>
          </a:p>
          <a:p>
            <a:pPr>
              <a:defRPr lang="ko-KR" altLang="en-US"/>
            </a:pPr>
            <a:r>
              <a:rPr lang="ko-KR" altLang="en-US" sz="9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900"/>
              <a:t>    {</a:t>
            </a:r>
          </a:p>
          <a:p>
            <a:pPr>
              <a:defRPr lang="ko-KR" altLang="en-US"/>
            </a:pPr>
            <a:r>
              <a:rPr lang="ko-KR" altLang="en-US" sz="900"/>
              <a:t>        public Form1()</a:t>
            </a:r>
          </a:p>
          <a:p>
            <a:pPr>
              <a:defRPr lang="ko-KR" altLang="en-US"/>
            </a:pPr>
            <a:r>
              <a:rPr lang="ko-KR" altLang="en-US" sz="900"/>
              <a:t>        {</a:t>
            </a:r>
          </a:p>
          <a:p>
            <a:pPr>
              <a:defRPr lang="ko-KR" altLang="en-US"/>
            </a:pPr>
            <a:r>
              <a:rPr lang="ko-KR" altLang="en-US" sz="900"/>
              <a:t>            InitializeComponent();</a:t>
            </a:r>
          </a:p>
          <a:p>
            <a:pPr>
              <a:defRPr lang="ko-KR" altLang="en-US"/>
            </a:pPr>
            <a:r>
              <a:rPr lang="ko-KR" altLang="en-US" sz="900"/>
              <a:t>        }</a:t>
            </a:r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</a:t>
            </a:r>
          </a:p>
          <a:p>
            <a:pPr>
              <a:defRPr lang="ko-KR" altLang="en-US"/>
            </a:pPr>
            <a:r>
              <a:rPr lang="ko-KR" altLang="en-US" sz="900"/>
              <a:t>        private void radioButton1_CheckedChanged(object sender, EventArgs e)</a:t>
            </a:r>
          </a:p>
          <a:p>
            <a:pPr>
              <a:defRPr lang="ko-KR" altLang="en-US"/>
            </a:pPr>
            <a:r>
              <a:rPr lang="ko-KR" altLang="en-US" sz="900"/>
              <a:t>        {</a:t>
            </a:r>
          </a:p>
          <a:p>
            <a:pPr>
              <a:defRPr lang="ko-KR" altLang="en-US"/>
            </a:pPr>
            <a:r>
              <a:rPr lang="ko-KR" altLang="en-US" sz="900"/>
              <a:t>            label1.Text = radioButton1.Text;</a:t>
            </a:r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}</a:t>
            </a:r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private void radioButton2_CheckedChanged(object sender, EventArgs e)</a:t>
            </a:r>
          </a:p>
          <a:p>
            <a:pPr>
              <a:defRPr lang="ko-KR" altLang="en-US"/>
            </a:pPr>
            <a:r>
              <a:rPr lang="ko-KR" altLang="en-US" sz="900"/>
              <a:t>        {</a:t>
            </a:r>
          </a:p>
          <a:p>
            <a:pPr>
              <a:defRPr lang="ko-KR" altLang="en-US"/>
            </a:pPr>
            <a:r>
              <a:rPr lang="ko-KR" altLang="en-US" sz="900"/>
              <a:t>            label1.Text = radioButton2.Text;</a:t>
            </a:r>
          </a:p>
          <a:p>
            <a:pPr>
              <a:defRPr lang="ko-KR" altLang="en-US"/>
            </a:pPr>
            <a:r>
              <a:rPr lang="ko-KR" altLang="en-US" sz="900"/>
              <a:t>        }</a:t>
            </a:r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private void radioButton3_CheckedChanged(object sender, EventArgs e)</a:t>
            </a:r>
          </a:p>
          <a:p>
            <a:pPr>
              <a:defRPr lang="ko-KR" altLang="en-US"/>
            </a:pPr>
            <a:r>
              <a:rPr lang="ko-KR" altLang="en-US" sz="900"/>
              <a:t>        {</a:t>
            </a:r>
          </a:p>
          <a:p>
            <a:pPr>
              <a:defRPr lang="ko-KR" altLang="en-US"/>
            </a:pPr>
            <a:r>
              <a:rPr lang="ko-KR" altLang="en-US" sz="900"/>
              <a:t>            label1.Text = radioButton3.Text;</a:t>
            </a:r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}</a:t>
            </a:r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private void radioButton4_CheckedChanged(object sender, EventArgs e)</a:t>
            </a:r>
          </a:p>
          <a:p>
            <a:pPr>
              <a:defRPr lang="ko-KR" altLang="en-US"/>
            </a:pPr>
            <a:r>
              <a:rPr lang="ko-KR" altLang="en-US" sz="900"/>
              <a:t>        {</a:t>
            </a:r>
          </a:p>
          <a:p>
            <a:pPr>
              <a:defRPr lang="ko-KR" altLang="en-US"/>
            </a:pPr>
            <a:r>
              <a:rPr lang="ko-KR" altLang="en-US" sz="900"/>
              <a:t>            label1.Text = radioButton4.Text;</a:t>
            </a:r>
          </a:p>
          <a:p>
            <a:pPr>
              <a:defRPr lang="ko-KR" altLang="en-US"/>
            </a:pPr>
            <a:endParaRPr lang="ko-KR" altLang="en-US" sz="900"/>
          </a:p>
          <a:p>
            <a:pPr>
              <a:defRPr lang="ko-KR" altLang="en-US"/>
            </a:pPr>
            <a:r>
              <a:rPr lang="ko-KR" altLang="en-US" sz="900"/>
              <a:t>        }</a:t>
            </a:r>
          </a:p>
          <a:p>
            <a:pPr>
              <a:defRPr lang="ko-KR" altLang="en-US"/>
            </a:pPr>
            <a:r>
              <a:rPr lang="ko-KR" altLang="en-US" sz="900"/>
              <a:t>    }</a:t>
            </a:r>
          </a:p>
          <a:p>
            <a:pPr>
              <a:defRPr lang="ko-KR" altLang="en-US"/>
            </a:pPr>
            <a:r>
              <a:rPr lang="ko-KR" altLang="en-US" sz="900"/>
              <a:t>}</a:t>
            </a:r>
          </a:p>
          <a:p>
            <a:pPr>
              <a:defRPr lang="ko-KR" altLang="en-US"/>
            </a:pPr>
            <a:endParaRPr lang="ko-KR" altLang="en-US" sz="9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2256" y="966443"/>
            <a:ext cx="4185510" cy="2587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43947" y="139931"/>
            <a:ext cx="6527222" cy="6344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/>
              <a:t>using System;</a:t>
            </a:r>
          </a:p>
          <a:p>
            <a:pPr>
              <a:defRPr lang="ko-KR" altLang="en-US"/>
            </a:pPr>
            <a:r>
              <a:rPr lang="ko-KR" altLang="en-US" sz="1000"/>
              <a:t>using System.Collections.Generic;</a:t>
            </a:r>
          </a:p>
          <a:p>
            <a:pPr>
              <a:defRPr lang="ko-KR" altLang="en-US"/>
            </a:pPr>
            <a:r>
              <a:rPr lang="ko-KR" altLang="en-US" sz="1000"/>
              <a:t>using System.ComponentModel;</a:t>
            </a:r>
          </a:p>
          <a:p>
            <a:pPr>
              <a:defRPr lang="ko-KR" altLang="en-US"/>
            </a:pPr>
            <a:r>
              <a:rPr lang="ko-KR" altLang="en-US" sz="1000"/>
              <a:t>using System.Data;</a:t>
            </a:r>
          </a:p>
          <a:p>
            <a:pPr>
              <a:defRPr lang="ko-KR" altLang="en-US"/>
            </a:pPr>
            <a:r>
              <a:rPr lang="ko-KR" altLang="en-US" sz="1000"/>
              <a:t>using System.Drawing;</a:t>
            </a:r>
          </a:p>
          <a:p>
            <a:pPr>
              <a:defRPr lang="ko-KR" altLang="en-US"/>
            </a:pPr>
            <a:r>
              <a:rPr lang="ko-KR" altLang="en-US" sz="1000"/>
              <a:t>using System.Linq;</a:t>
            </a:r>
          </a:p>
          <a:p>
            <a:pPr>
              <a:defRPr lang="ko-KR" altLang="en-US"/>
            </a:pPr>
            <a:r>
              <a:rPr lang="ko-KR" altLang="en-US" sz="1000"/>
              <a:t>using System.Text;</a:t>
            </a:r>
          </a:p>
          <a:p>
            <a:pPr>
              <a:defRPr lang="ko-KR" altLang="en-US"/>
            </a:pPr>
            <a:r>
              <a:rPr lang="ko-KR" altLang="en-US" sz="1000"/>
              <a:t>using System.Threading.Tasks;</a:t>
            </a:r>
          </a:p>
          <a:p>
            <a:pPr>
              <a:defRPr lang="ko-KR" altLang="en-US"/>
            </a:pPr>
            <a:r>
              <a:rPr lang="ko-KR" altLang="en-US" sz="1000"/>
              <a:t>using System.Windows.Forms;</a:t>
            </a:r>
          </a:p>
          <a:p>
            <a:pPr>
              <a:defRPr lang="ko-KR" altLang="en-US"/>
            </a:pPr>
            <a:r>
              <a:rPr lang="ko-KR" altLang="en-US" sz="1000"/>
              <a:t>using System.Diagnostics;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namespace HelloForm</a:t>
            </a:r>
          </a:p>
          <a:p>
            <a:pPr>
              <a:defRPr lang="ko-KR" altLang="en-US"/>
            </a:pPr>
            <a:r>
              <a:rPr lang="ko-KR" altLang="en-US" sz="1000"/>
              <a:t>{</a:t>
            </a:r>
          </a:p>
          <a:p>
            <a:pPr>
              <a:defRPr lang="ko-KR" altLang="en-US"/>
            </a:pPr>
            <a:r>
              <a:rPr lang="ko-KR" altLang="en-US" sz="10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000"/>
              <a:t>    {</a:t>
            </a:r>
          </a:p>
          <a:p>
            <a:pPr>
              <a:defRPr lang="ko-KR" altLang="en-US"/>
            </a:pPr>
            <a:r>
              <a:rPr lang="ko-KR" altLang="en-US" sz="1000"/>
              <a:t>        public Form1()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InitializeComponent();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</a:t>
            </a:r>
          </a:p>
          <a:p>
            <a:pPr>
              <a:defRPr lang="ko-KR" altLang="en-US"/>
            </a:pPr>
            <a:r>
              <a:rPr lang="ko-KR" altLang="en-US" sz="1000"/>
              <a:t>        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linkLabel1_LinkClicked(object sender, LinkLabelLinkClickedEventArgs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Process.Start(linkLabel1.Text);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linkLabel2_LinkClicked(object sender, LinkLabelLinkClickedEventArgs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Process.Start(linkLabel1.Text);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endParaRPr lang="ko-KR" altLang="en-US" sz="1000"/>
          </a:p>
          <a:p>
            <a:pPr>
              <a:defRPr lang="ko-KR" altLang="en-US"/>
            </a:pPr>
            <a:r>
              <a:rPr lang="ko-KR" altLang="en-US" sz="1000"/>
              <a:t>        private void Form1_Load(object sender, EventArgs e)</a:t>
            </a:r>
          </a:p>
          <a:p>
            <a:pPr>
              <a:defRPr lang="ko-KR" altLang="en-US"/>
            </a:pPr>
            <a:r>
              <a:rPr lang="ko-KR" altLang="en-US" sz="1000"/>
              <a:t>        {</a:t>
            </a:r>
          </a:p>
          <a:p>
            <a:pPr>
              <a:defRPr lang="ko-KR" altLang="en-US"/>
            </a:pPr>
            <a:r>
              <a:rPr lang="ko-KR" altLang="en-US" sz="1000"/>
              <a:t>            Process.Start("Notepad.exe", linkLabel3.Text);</a:t>
            </a:r>
          </a:p>
          <a:p>
            <a:pPr>
              <a:defRPr lang="ko-KR" altLang="en-US"/>
            </a:pPr>
            <a:r>
              <a:rPr lang="ko-KR" altLang="en-US" sz="1000"/>
              <a:t>        }</a:t>
            </a:r>
          </a:p>
          <a:p>
            <a:pPr>
              <a:defRPr lang="ko-KR" altLang="en-US"/>
            </a:pPr>
            <a:r>
              <a:rPr lang="ko-KR" altLang="en-US" sz="1000"/>
              <a:t>    }</a:t>
            </a:r>
          </a:p>
          <a:p>
            <a:pPr>
              <a:defRPr lang="ko-KR" altLang="en-US"/>
            </a:pPr>
            <a:r>
              <a:rPr lang="ko-KR" altLang="en-US" sz="1000"/>
              <a:t>}</a:t>
            </a:r>
          </a:p>
          <a:p>
            <a:pPr>
              <a:defRPr lang="ko-KR" altLang="en-US"/>
            </a:pP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6177" y="904523"/>
            <a:ext cx="3337668" cy="25244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66473" y="199159"/>
            <a:ext cx="6238876" cy="6283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/>
              <a:t>using System;</a:t>
            </a:r>
          </a:p>
          <a:p>
            <a:pPr>
              <a:defRPr lang="ko-KR" altLang="en-US"/>
            </a:pPr>
            <a:r>
              <a:rPr lang="ko-KR" altLang="en-US" sz="1400"/>
              <a:t>using System.Collections.Generic;</a:t>
            </a:r>
          </a:p>
          <a:p>
            <a:pPr>
              <a:defRPr lang="ko-KR" altLang="en-US"/>
            </a:pPr>
            <a:r>
              <a:rPr lang="ko-KR" altLang="en-US" sz="1400"/>
              <a:t>using System.ComponentModel;</a:t>
            </a:r>
          </a:p>
          <a:p>
            <a:pPr>
              <a:defRPr lang="ko-KR" altLang="en-US"/>
            </a:pPr>
            <a:r>
              <a:rPr lang="ko-KR" altLang="en-US" sz="1400"/>
              <a:t>using System.Data;</a:t>
            </a:r>
          </a:p>
          <a:p>
            <a:pPr>
              <a:defRPr lang="ko-KR" altLang="en-US"/>
            </a:pPr>
            <a:r>
              <a:rPr lang="ko-KR" altLang="en-US" sz="1400"/>
              <a:t>using System.Drawing;</a:t>
            </a:r>
          </a:p>
          <a:p>
            <a:pPr>
              <a:defRPr lang="ko-KR" altLang="en-US"/>
            </a:pPr>
            <a:r>
              <a:rPr lang="ko-KR" altLang="en-US" sz="1400"/>
              <a:t>using System.Linq;</a:t>
            </a:r>
          </a:p>
          <a:p>
            <a:pPr>
              <a:defRPr lang="ko-KR" altLang="en-US"/>
            </a:pPr>
            <a:r>
              <a:rPr lang="ko-KR" altLang="en-US" sz="1400"/>
              <a:t>using System.Text;</a:t>
            </a:r>
          </a:p>
          <a:p>
            <a:pPr>
              <a:defRPr lang="ko-KR" altLang="en-US"/>
            </a:pPr>
            <a:r>
              <a:rPr lang="ko-KR" altLang="en-US" sz="1400"/>
              <a:t>using System.Threading.Tasks;</a:t>
            </a:r>
          </a:p>
          <a:p>
            <a:pPr>
              <a:defRPr lang="ko-KR" altLang="en-US"/>
            </a:pPr>
            <a:r>
              <a:rPr lang="ko-KR" altLang="en-US" sz="1400"/>
              <a:t>using System.Windows.Forms;</a:t>
            </a:r>
          </a:p>
          <a:p>
            <a:pPr>
              <a:defRPr lang="ko-KR" altLang="en-US"/>
            </a:pPr>
            <a:r>
              <a:rPr lang="ko-KR" altLang="en-US" sz="1400"/>
              <a:t>using System.Diagnostics;</a:t>
            </a:r>
          </a:p>
          <a:p>
            <a:pPr>
              <a:defRPr lang="ko-KR" altLang="en-US"/>
            </a:pPr>
            <a:endParaRPr lang="ko-KR" altLang="en-US" sz="1400"/>
          </a:p>
          <a:p>
            <a:pPr>
              <a:defRPr lang="ko-KR" altLang="en-US"/>
            </a:pP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namespace HelloForm</a:t>
            </a:r>
          </a:p>
          <a:p>
            <a:pPr>
              <a:defRPr lang="ko-KR" altLang="en-US"/>
            </a:pPr>
            <a:r>
              <a:rPr lang="ko-KR" altLang="en-US" sz="1400"/>
              <a:t>{</a:t>
            </a:r>
          </a:p>
          <a:p>
            <a:pPr>
              <a:defRPr lang="ko-KR" altLang="en-US"/>
            </a:pPr>
            <a:r>
              <a:rPr lang="ko-KR" altLang="en-US" sz="1400"/>
              <a:t>    public partial class Form1 : Form</a:t>
            </a:r>
          </a:p>
          <a:p>
            <a:pPr>
              <a:defRPr lang="ko-KR" altLang="en-US"/>
            </a:pPr>
            <a:r>
              <a:rPr lang="ko-KR" altLang="en-US" sz="1400"/>
              <a:t>    {</a:t>
            </a:r>
          </a:p>
          <a:p>
            <a:pPr>
              <a:defRPr lang="ko-KR" altLang="en-US"/>
            </a:pPr>
            <a:r>
              <a:rPr lang="ko-KR" altLang="en-US" sz="1400"/>
              <a:t>        public Form1()</a:t>
            </a:r>
          </a:p>
          <a:p>
            <a:pPr>
              <a:defRPr lang="ko-KR" altLang="en-US"/>
            </a:pPr>
            <a:r>
              <a:rPr lang="ko-KR" altLang="en-US" sz="1400"/>
              <a:t>        {</a:t>
            </a:r>
          </a:p>
          <a:p>
            <a:pPr>
              <a:defRPr lang="ko-KR" altLang="en-US"/>
            </a:pPr>
            <a:r>
              <a:rPr lang="ko-KR" altLang="en-US" sz="1400"/>
              <a:t>            InitializeComponent();</a:t>
            </a:r>
          </a:p>
          <a:p>
            <a:pPr>
              <a:defRPr lang="ko-KR" altLang="en-US"/>
            </a:pPr>
            <a:endParaRPr lang="ko-KR" altLang="en-US" sz="1400"/>
          </a:p>
          <a:p>
            <a:pPr>
              <a:defRPr lang="ko-KR" altLang="en-US"/>
            </a:pPr>
            <a:r>
              <a:rPr lang="ko-KR" altLang="en-US" sz="1400"/>
              <a:t>        }</a:t>
            </a:r>
          </a:p>
          <a:p>
            <a:pPr>
              <a:defRPr lang="ko-KR" altLang="en-US"/>
            </a:pPr>
            <a:r>
              <a:rPr lang="ko-KR" altLang="en-US" sz="1400"/>
              <a:t>        private void button1_Click(object sender, EventArgs e)</a:t>
            </a:r>
          </a:p>
          <a:p>
            <a:pPr>
              <a:defRPr lang="ko-KR" altLang="en-US"/>
            </a:pPr>
            <a:r>
              <a:rPr lang="ko-KR" altLang="en-US" sz="1400"/>
              <a:t>        {</a:t>
            </a:r>
          </a:p>
          <a:p>
            <a:pPr>
              <a:defRPr lang="ko-KR" altLang="en-US"/>
            </a:pPr>
            <a:r>
              <a:rPr lang="ko-KR" altLang="en-US" sz="1400"/>
              <a:t>            textBox3.Text = "Name : " + textBox1.Text +</a:t>
            </a:r>
          </a:p>
          <a:p>
            <a:pPr>
              <a:defRPr lang="ko-KR" altLang="en-US"/>
            </a:pPr>
            <a:r>
              <a:rPr lang="ko-KR" altLang="en-US" sz="1400"/>
              <a:t>"\r\nPassword : " + textBox2.Text;</a:t>
            </a:r>
          </a:p>
          <a:p>
            <a:pPr>
              <a:defRPr lang="ko-KR" altLang="en-US"/>
            </a:pPr>
            <a:r>
              <a:rPr lang="ko-KR" altLang="en-US" sz="1400"/>
              <a:t>        }</a:t>
            </a:r>
          </a:p>
          <a:p>
            <a:pPr>
              <a:defRPr lang="ko-KR" altLang="en-US"/>
            </a:pPr>
            <a:r>
              <a:rPr lang="ko-KR" altLang="en-US" sz="1400"/>
              <a:t>    }</a:t>
            </a:r>
          </a:p>
          <a:p>
            <a:pPr>
              <a:defRPr lang="ko-KR" altLang="en-US"/>
            </a:pPr>
            <a:r>
              <a:rPr lang="ko-KR" altLang="en-US" sz="1400"/>
              <a:t>}</a:t>
            </a:r>
          </a:p>
          <a:p>
            <a:pPr>
              <a:defRPr lang="ko-KR" altLang="en-US"/>
            </a:pP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5702</Words>
  <Application>Microsoft Office PowerPoint</Application>
  <PresentationFormat>와이드스크린</PresentationFormat>
  <Paragraphs>1278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현진</dc:creator>
  <cp:lastModifiedBy>김현진</cp:lastModifiedBy>
  <cp:revision>41</cp:revision>
  <dcterms:created xsi:type="dcterms:W3CDTF">2021-05-11T13:59:38Z</dcterms:created>
  <dcterms:modified xsi:type="dcterms:W3CDTF">2021-05-24T15:30:27Z</dcterms:modified>
</cp:coreProperties>
</file>