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3"/>
  </p:notesMasterIdLst>
  <p:sldIdLst>
    <p:sldId id="256" r:id="rId2"/>
    <p:sldId id="289" r:id="rId3"/>
    <p:sldId id="290" r:id="rId4"/>
    <p:sldId id="291" r:id="rId5"/>
    <p:sldId id="292" r:id="rId6"/>
    <p:sldId id="278" r:id="rId7"/>
    <p:sldId id="279" r:id="rId8"/>
    <p:sldId id="280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 Knupfer" initials="MK" lastIdx="2" clrIdx="0">
    <p:extLst>
      <p:ext uri="{19B8F6BF-5375-455C-9EA6-DF929625EA0E}">
        <p15:presenceInfo xmlns:p15="http://schemas.microsoft.com/office/powerpoint/2012/main" userId="448edba0606b0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50D0-CF50-4F65-BAA0-33121AA25FC6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2309-5463-426E-83B2-767585906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14. Lektion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Donnerstag, 09.04.2020</a:t>
            </a: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913EC-42AA-4190-9363-4A9DC27F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time is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  <a:p>
            <a:r>
              <a:rPr lang="de-DE" dirty="0"/>
              <a:t>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was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?</a:t>
            </a:r>
          </a:p>
          <a:p>
            <a:r>
              <a:rPr lang="de-DE" dirty="0"/>
              <a:t>I </a:t>
            </a:r>
            <a:r>
              <a:rPr lang="de-DE" dirty="0" err="1"/>
              <a:t>would</a:t>
            </a:r>
            <a:r>
              <a:rPr lang="de-DE" dirty="0"/>
              <a:t> like a </a:t>
            </a:r>
            <a:r>
              <a:rPr lang="de-DE" dirty="0" err="1"/>
              <a:t>cup</a:t>
            </a:r>
            <a:r>
              <a:rPr lang="de-DE" dirty="0"/>
              <a:t> of </a:t>
            </a:r>
            <a:r>
              <a:rPr lang="de-DE" dirty="0" err="1"/>
              <a:t>coffee</a:t>
            </a:r>
            <a:r>
              <a:rPr lang="de-DE" dirty="0"/>
              <a:t>. 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is the </a:t>
            </a:r>
            <a:r>
              <a:rPr lang="de-DE" dirty="0" err="1"/>
              <a:t>cake</a:t>
            </a:r>
            <a:r>
              <a:rPr lang="de-DE" dirty="0"/>
              <a:t>? 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you </a:t>
            </a:r>
            <a:r>
              <a:rPr lang="de-DE" dirty="0" err="1"/>
              <a:t>doing</a:t>
            </a:r>
            <a:r>
              <a:rPr lang="de-DE" dirty="0"/>
              <a:t>?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. </a:t>
            </a:r>
          </a:p>
          <a:p>
            <a:r>
              <a:rPr lang="de-DE" dirty="0" err="1"/>
              <a:t>With</a:t>
            </a:r>
            <a:r>
              <a:rPr lang="de-DE" dirty="0"/>
              <a:t> milk and </a:t>
            </a:r>
            <a:r>
              <a:rPr lang="de-DE" dirty="0" err="1"/>
              <a:t>sugar</a:t>
            </a:r>
            <a:r>
              <a:rPr lang="de-DE" dirty="0"/>
              <a:t>, </a:t>
            </a:r>
            <a:r>
              <a:rPr lang="de-DE" dirty="0" err="1"/>
              <a:t>please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37ED768-EE26-490A-8D5E-02E089A2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Wiederholung</a:t>
            </a:r>
            <a:r>
              <a:rPr lang="en-US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Wie </a:t>
            </a:r>
            <a:r>
              <a:rPr lang="en-US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sagt</a:t>
            </a:r>
            <a:r>
              <a:rPr lang="en-US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man…auf Deutsch?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879BCF2-770B-4B65-9C66-C2BDCC0B1746}"/>
              </a:ext>
            </a:extLst>
          </p:cNvPr>
          <p:cNvSpPr txBox="1">
            <a:spLocks/>
          </p:cNvSpPr>
          <p:nvPr/>
        </p:nvSpPr>
        <p:spPr>
          <a:xfrm>
            <a:off x="6379029" y="1825625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_______________________</a:t>
            </a:r>
          </a:p>
          <a:p>
            <a:r>
              <a:rPr lang="de-DE" dirty="0"/>
              <a:t>_______________________</a:t>
            </a:r>
          </a:p>
          <a:p>
            <a:r>
              <a:rPr lang="de-DE" dirty="0"/>
              <a:t>_______________________</a:t>
            </a:r>
          </a:p>
          <a:p>
            <a:r>
              <a:rPr lang="de-DE" dirty="0"/>
              <a:t>_______________________ </a:t>
            </a:r>
          </a:p>
          <a:p>
            <a:r>
              <a:rPr lang="de-DE" dirty="0"/>
              <a:t>_______________________</a:t>
            </a:r>
          </a:p>
          <a:p>
            <a:r>
              <a:rPr lang="de-DE" dirty="0"/>
              <a:t>_______________________</a:t>
            </a:r>
          </a:p>
          <a:p>
            <a:r>
              <a:rPr lang="de-DE" dirty="0"/>
              <a:t>_______________________ </a:t>
            </a:r>
          </a:p>
          <a:p>
            <a:r>
              <a:rPr lang="de-DE" dirty="0"/>
              <a:t>_______________________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7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7C35D-7F38-4962-BAB9-9AD2417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Wiederholung</a:t>
            </a:r>
            <a:r>
              <a:rPr lang="en-US" dirty="0"/>
              <a:t>: Wie </a:t>
            </a:r>
            <a:r>
              <a:rPr lang="en-US" dirty="0" err="1"/>
              <a:t>sagt</a:t>
            </a:r>
            <a:r>
              <a:rPr lang="en-US" dirty="0"/>
              <a:t> man…auf Deutsch?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121F6B2-FE31-4AC1-B146-825C46626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64737"/>
              </p:ext>
            </p:extLst>
          </p:nvPr>
        </p:nvGraphicFramePr>
        <p:xfrm>
          <a:off x="1653851" y="2198850"/>
          <a:ext cx="8884298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949">
                  <a:extLst>
                    <a:ext uri="{9D8B030D-6E8A-4147-A177-3AD203B41FA5}">
                      <a16:colId xmlns:a16="http://schemas.microsoft.com/office/drawing/2014/main" val="2881331800"/>
                    </a:ext>
                  </a:extLst>
                </a:gridCol>
                <a:gridCol w="6423349">
                  <a:extLst>
                    <a:ext uri="{9D8B030D-6E8A-4147-A177-3AD203B41FA5}">
                      <a16:colId xmlns:a16="http://schemas.microsoft.com/office/drawing/2014/main" val="145800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Englisch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Deutsch + 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sleep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the </a:t>
                      </a:r>
                      <a:r>
                        <a:rPr lang="de-DE" sz="1800" dirty="0" err="1"/>
                        <a:t>exam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9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the </a:t>
                      </a:r>
                      <a:r>
                        <a:rPr lang="de-DE" sz="1800" dirty="0" err="1"/>
                        <a:t>meeting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2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lazy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write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3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the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7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study</a:t>
                      </a:r>
                      <a:r>
                        <a:rPr lang="de-DE" sz="1800" dirty="0"/>
                        <a:t> /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learn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have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4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7C35D-7F38-4962-BAB9-9AD2417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Wiederholung</a:t>
            </a:r>
            <a:r>
              <a:rPr lang="en-US" dirty="0"/>
              <a:t>: Der </a:t>
            </a:r>
            <a:r>
              <a:rPr lang="en-US" dirty="0" err="1"/>
              <a:t>Tagesablauf</a:t>
            </a:r>
            <a:r>
              <a:rPr lang="en-US" dirty="0"/>
              <a:t> / die Routine</a:t>
            </a:r>
            <a:endParaRPr lang="de-DE" dirty="0"/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D6363961-8B5E-4CDE-808B-F331141BC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18628"/>
              </p:ext>
            </p:extLst>
          </p:nvPr>
        </p:nvGraphicFramePr>
        <p:xfrm>
          <a:off x="838200" y="2049559"/>
          <a:ext cx="10515600" cy="254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16559">
                  <a:extLst>
                    <a:ext uri="{9D8B030D-6E8A-4147-A177-3AD203B41FA5}">
                      <a16:colId xmlns:a16="http://schemas.microsoft.com/office/drawing/2014/main" val="791111883"/>
                    </a:ext>
                  </a:extLst>
                </a:gridCol>
                <a:gridCol w="7099041">
                  <a:extLst>
                    <a:ext uri="{9D8B030D-6E8A-4147-A177-3AD203B41FA5}">
                      <a16:colId xmlns:a16="http://schemas.microsoft.com/office/drawing/2014/main" val="1544875521"/>
                    </a:ext>
                  </a:extLst>
                </a:gridCol>
              </a:tblGrid>
              <a:tr h="508220">
                <a:tc>
                  <a:txBody>
                    <a:bodyPr/>
                    <a:lstStyle/>
                    <a:p>
                      <a:r>
                        <a:rPr lang="de-DE" dirty="0"/>
                        <a:t>Wörter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76206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r>
                        <a:rPr lang="de-DE" dirty="0"/>
                        <a:t>8:00 Uhr / Martin / frühstücken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05066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r>
                        <a:rPr lang="de-DE" dirty="0"/>
                        <a:t>12:30 Uhr / Rita / Pause /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73081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r>
                        <a:rPr lang="de-DE" dirty="0"/>
                        <a:t>18:15 / Simone / Sport / treiben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57730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r>
                        <a:rPr lang="de-DE" dirty="0"/>
                        <a:t>22:00 / Peter / schlafen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5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Modalverben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503778"/>
          </a:xfrm>
        </p:spPr>
        <p:txBody>
          <a:bodyPr>
            <a:normAutofit/>
          </a:bodyPr>
          <a:lstStyle/>
          <a:p>
            <a:r>
              <a:rPr lang="de-DE" sz="2400" dirty="0"/>
              <a:t>Es gibt ____ Modalverben</a:t>
            </a:r>
          </a:p>
          <a:p>
            <a:r>
              <a:rPr lang="de-DE" sz="2400" dirty="0"/>
              <a:t>Ändern den Inhalt der Aussage, aber nicht die Handlung. </a:t>
            </a:r>
          </a:p>
          <a:p>
            <a:r>
              <a:rPr lang="de-DE" sz="2400" dirty="0"/>
              <a:t>Stehen meistens mit einem 2. Verb zusammen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				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86C8A4-9C84-4A07-AEFF-DDD7E028ADD3}"/>
              </a:ext>
            </a:extLst>
          </p:cNvPr>
          <p:cNvSpPr txBox="1">
            <a:spLocks/>
          </p:cNvSpPr>
          <p:nvPr/>
        </p:nvSpPr>
        <p:spPr>
          <a:xfrm>
            <a:off x="906625" y="3517577"/>
            <a:ext cx="10515600" cy="250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226163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Modalverben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3453"/>
          </a:xfrm>
        </p:spPr>
        <p:txBody>
          <a:bodyPr/>
          <a:lstStyle/>
          <a:p>
            <a:r>
              <a:rPr lang="de-DE" sz="2400" dirty="0"/>
              <a:t>Es gibt 6 Modalverben</a:t>
            </a:r>
          </a:p>
          <a:p>
            <a:r>
              <a:rPr lang="de-DE" sz="2400" dirty="0"/>
              <a:t>Ändern den Inhalt der Aussage, aber nicht die Handlung. </a:t>
            </a:r>
          </a:p>
          <a:p>
            <a:r>
              <a:rPr lang="de-DE" sz="2400" dirty="0"/>
              <a:t>Stehen meistens mit einem 2. Verb zusammen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71FDBE-E330-4444-85FA-73B524963220}"/>
              </a:ext>
            </a:extLst>
          </p:cNvPr>
          <p:cNvSpPr txBox="1"/>
          <p:nvPr/>
        </p:nvSpPr>
        <p:spPr>
          <a:xfrm>
            <a:off x="1273628" y="3227692"/>
            <a:ext cx="1590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müssen</a:t>
            </a:r>
          </a:p>
          <a:p>
            <a:r>
              <a:rPr lang="de-DE" sz="2000" dirty="0">
                <a:solidFill>
                  <a:schemeClr val="accent6">
                    <a:lumMod val="75000"/>
                  </a:schemeClr>
                </a:solidFill>
              </a:rPr>
              <a:t>sollen</a:t>
            </a:r>
          </a:p>
          <a:p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können</a:t>
            </a:r>
          </a:p>
          <a:p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dürfen</a:t>
            </a:r>
          </a:p>
          <a:p>
            <a:r>
              <a:rPr lang="de-DE" sz="2000" dirty="0">
                <a:solidFill>
                  <a:srgbClr val="FFC000"/>
                </a:solidFill>
              </a:rPr>
              <a:t>möchten</a:t>
            </a:r>
          </a:p>
          <a:p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wollen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D4AD01-CDE9-4D64-8612-12E6624647EE}"/>
              </a:ext>
            </a:extLst>
          </p:cNvPr>
          <p:cNvSpPr txBox="1"/>
          <p:nvPr/>
        </p:nvSpPr>
        <p:spPr>
          <a:xfrm>
            <a:off x="6579635" y="3320025"/>
            <a:ext cx="167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muss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soll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kann</a:t>
            </a:r>
          </a:p>
          <a:p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darf</a:t>
            </a:r>
          </a:p>
          <a:p>
            <a:r>
              <a:rPr lang="de-DE" dirty="0">
                <a:solidFill>
                  <a:srgbClr val="FFC000"/>
                </a:solidFill>
              </a:rPr>
              <a:t>möchte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will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47AE71-99A6-46DA-A378-A8874CDA6210}"/>
              </a:ext>
            </a:extLst>
          </p:cNvPr>
          <p:cNvSpPr txBox="1"/>
          <p:nvPr/>
        </p:nvSpPr>
        <p:spPr>
          <a:xfrm>
            <a:off x="4890794" y="3778898"/>
            <a:ext cx="504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Ich			kochen.</a:t>
            </a:r>
          </a:p>
        </p:txBody>
      </p:sp>
    </p:spTree>
    <p:extLst>
      <p:ext uri="{BB962C8B-B14F-4D97-AF65-F5344CB8AC3E}">
        <p14:creationId xmlns:p14="http://schemas.microsoft.com/office/powerpoint/2010/main" val="184537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4A2BFD7-9712-4674-998E-E69BD988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Modalverb „können“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12A21E24-3F29-4CFC-8D5E-BEDC88B2A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64917"/>
              </p:ext>
            </p:extLst>
          </p:nvPr>
        </p:nvGraphicFramePr>
        <p:xfrm>
          <a:off x="3986503" y="2131060"/>
          <a:ext cx="42189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4291">
                  <a:extLst>
                    <a:ext uri="{9D8B030D-6E8A-4147-A177-3AD203B41FA5}">
                      <a16:colId xmlns:a16="http://schemas.microsoft.com/office/drawing/2014/main" val="3660981940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12428143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kannst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 / sie /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können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könnt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sie / </a:t>
                      </a:r>
                      <a:r>
                        <a:rPr lang="de-DE" u="sng" dirty="0"/>
                        <a:t>S</a:t>
                      </a:r>
                      <a:r>
                        <a:rPr lang="de-DE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können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0449-9093-4592-9367-8FAF648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4842D5-246A-4804-960E-A9A086296DD3}"/>
              </a:ext>
            </a:extLst>
          </p:cNvPr>
          <p:cNvSpPr txBox="1"/>
          <p:nvPr/>
        </p:nvSpPr>
        <p:spPr>
          <a:xfrm>
            <a:off x="961053" y="1916470"/>
            <a:ext cx="8836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Das Kind _________ schon sprechen.</a:t>
            </a:r>
          </a:p>
          <a:p>
            <a:pPr marL="457200" indent="-457200">
              <a:buAutoNum type="arabicPeriod"/>
            </a:pPr>
            <a:r>
              <a:rPr lang="de-DE" sz="2400" dirty="0"/>
              <a:t>Lisa _________ jetzt schlafen.</a:t>
            </a:r>
          </a:p>
          <a:p>
            <a:r>
              <a:rPr lang="de-DE" sz="2400" dirty="0"/>
              <a:t>3. _________ du gut fotografieren?</a:t>
            </a:r>
          </a:p>
          <a:p>
            <a:r>
              <a:rPr lang="de-DE" sz="2400" dirty="0"/>
              <a:t>4. Wir ____________ gerne eine Pause machen.</a:t>
            </a:r>
          </a:p>
          <a:p>
            <a:r>
              <a:rPr lang="de-DE" sz="2400" dirty="0"/>
              <a:t>5. Wann ___________ Susanne und Richard kommen?</a:t>
            </a:r>
          </a:p>
          <a:p>
            <a:r>
              <a:rPr lang="de-DE" sz="2400" dirty="0"/>
              <a:t>6. __________ Sie einen Moment warten, bitte?</a:t>
            </a:r>
          </a:p>
          <a:p>
            <a:r>
              <a:rPr lang="de-DE" sz="2400" dirty="0"/>
              <a:t>7. Er _________ keine Milch trinken.</a:t>
            </a:r>
          </a:p>
          <a:p>
            <a:r>
              <a:rPr lang="de-DE" sz="2400" dirty="0"/>
              <a:t>8. Ich ________ ein bisschen Deutsch (sprechen).</a:t>
            </a:r>
          </a:p>
        </p:txBody>
      </p:sp>
    </p:spTree>
    <p:extLst>
      <p:ext uri="{BB962C8B-B14F-4D97-AF65-F5344CB8AC3E}">
        <p14:creationId xmlns:p14="http://schemas.microsoft.com/office/powerpoint/2010/main" val="38526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Deutsch A1</vt:lpstr>
      <vt:lpstr>Wiederholung: Wie sagt man…auf Deutsch?</vt:lpstr>
      <vt:lpstr>Wiederholung: Wie sagt man…auf Deutsch?</vt:lpstr>
      <vt:lpstr>Wiederholung: Der Tagesablauf / die Routine</vt:lpstr>
      <vt:lpstr>Modalverben</vt:lpstr>
      <vt:lpstr>Modalverben</vt:lpstr>
      <vt:lpstr>Modalverb „können“</vt:lpstr>
      <vt:lpstr>Übungen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11</cp:revision>
  <dcterms:created xsi:type="dcterms:W3CDTF">2020-04-02T13:04:38Z</dcterms:created>
  <dcterms:modified xsi:type="dcterms:W3CDTF">2020-04-09T14:53:27Z</dcterms:modified>
</cp:coreProperties>
</file>