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1"/>
  </p:notesMasterIdLst>
  <p:sldIdLst>
    <p:sldId id="256" r:id="rId2"/>
    <p:sldId id="289" r:id="rId3"/>
    <p:sldId id="290" r:id="rId4"/>
    <p:sldId id="292" r:id="rId5"/>
    <p:sldId id="293" r:id="rId6"/>
    <p:sldId id="295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lene Knupfer" initials="MK" lastIdx="2" clrIdx="0">
    <p:extLst>
      <p:ext uri="{19B8F6BF-5375-455C-9EA6-DF929625EA0E}">
        <p15:presenceInfo xmlns:p15="http://schemas.microsoft.com/office/powerpoint/2012/main" userId="448edba0606b0c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450D0-CF50-4F65-BAA0-33121AA25FC6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92309-5463-426E-83B2-767585906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6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3A7E-8B9E-41A7-99DF-20C598314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C40D01-009F-4529-9A78-C1B159768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55ED7-0BF7-4DA6-BF5E-E5BB4FC9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43355-6803-4F88-AF43-4428BD62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3BB87-A561-4D4F-832B-E2BB325B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71113-2383-4301-AC68-C3E20CCF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D59A9-1562-4671-B222-04A98455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CEDB1-F4E6-4988-8F0B-667312BA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51E18-70CB-4EEC-9FA1-9A41BBE7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B269F-3BE6-48C2-8CA7-7FFC1DA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905EF1-0625-4537-AAEF-C80D703E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7072D-1F9F-455C-A854-C11799A7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3A6F6-654F-4885-988A-BC12FDC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278C7-61F9-4E57-BB9B-1D4AD0FB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17655-AB03-422D-8A57-9EF0476A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E538F-06BD-4D6C-8145-3FC20694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916BE-09D7-47AA-836F-FA18EB36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D3001-DD03-4396-90DF-53936A8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B3D-7EF0-4F88-A7FB-97281FCC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686C2-488B-4A0A-8468-3932DF23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95637-95FB-409C-8E53-284920D6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63680-EA46-4EA4-A60B-0EE04AC3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91BF1-D44F-4CA8-AB09-1794F0D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AE27B-5DE7-4BB7-A6A7-5EA33CF4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2BCA1-EBB3-4406-B562-4B70D58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6E49-0EBA-4168-9081-167C2C81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C6E8C-E0E5-437E-8963-A83B778E1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9F590-4E03-451F-9FE6-5C5F9FDE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D0432-A592-4A85-901D-D174D60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1F250-D6BD-48EC-BCB3-DC52D8C0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AC505-D3AC-408B-9AF1-E8C5D043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83CD6-A858-4376-8EA4-80124277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14BAB-93B6-427B-BE7E-A5ADC99E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10DB0-899B-4CF0-9AF0-159D1A35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5D955E-2B88-42A1-983A-2CB68F3D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DBC1D-0880-4D43-AA2C-7C37B6C2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CB806C-05AB-4C53-ABEF-E1C52C61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E92D3-1AD9-4247-BB15-14DD54B8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4EE0AC-A378-49DC-8A4E-4E77688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0B9A-71CF-4EC0-8527-C137B979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6652A2-D3FF-4578-AFE2-A8F2D95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50824-F3F9-4D76-9720-CC334E1F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C1251-7E0E-44E3-BFC4-0AD8582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7D43F1-8CAA-42B6-8A99-33C77F2C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B0FED2-058C-43D8-A275-D51CC08D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69E06-973C-442A-BC4A-1A138B07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989F-6779-473B-A5FF-E7A936F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FBF87-3960-4970-8DE3-44A2237A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92061B-24F5-4BE9-AF6C-7F1F3216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4ECF6-19F2-4344-AAEB-77359AEB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8BB9D3-9305-44ED-8489-7A8176D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64CA96-9131-40EF-BBB4-67ABA2E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47651-3C66-4152-B71B-905C8F98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112DF-1189-4385-9093-604DF79FE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A769A-91A6-4D24-8BA1-8ECC9AA8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D72098-B777-43A6-A188-EDE3E24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104E4B-F34B-4ED6-8962-16279155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433565-6765-41EE-B1DA-E30BDFF1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23599D-D6DA-4DBE-95AF-B5DC59DA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FC781-9C76-45F5-9641-90728D5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D9355-F572-43A5-9FD4-07FD6FAC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71462-68EE-4B4B-8D68-02BF9D28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230B7-D69D-4F36-ADA1-E5EB5B69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Gebäude, grün, farbig, Tisch enthält.&#10;&#10;Automatisch generierte Beschreibung">
            <a:extLst>
              <a:ext uri="{FF2B5EF4-FFF2-40B4-BE49-F238E27FC236}">
                <a16:creationId xmlns:a16="http://schemas.microsoft.com/office/drawing/2014/main" id="{14BCAEF7-D591-48C4-81EE-0BF7BAAE8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077" r="-1" b="1565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FF6F16-941E-439C-A6D4-50D1BF92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Deutsch A1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4B8C-A37F-4730-B2A5-6F74F39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15. Lektion</a:t>
            </a:r>
          </a:p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Dienstag, 14.04.2020</a:t>
            </a:r>
          </a:p>
        </p:txBody>
      </p:sp>
    </p:spTree>
    <p:extLst>
      <p:ext uri="{BB962C8B-B14F-4D97-AF65-F5344CB8AC3E}">
        <p14:creationId xmlns:p14="http://schemas.microsoft.com/office/powerpoint/2010/main" val="401009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37ED768-EE26-490A-8D5E-02E089A2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Wiederholung</a:t>
            </a:r>
            <a:r>
              <a:rPr lang="en-US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Was </a:t>
            </a:r>
            <a:r>
              <a:rPr lang="en-US" kern="12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sagt</a:t>
            </a:r>
            <a:r>
              <a:rPr lang="en-US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man um…?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D4787177-5C5F-4C1D-835E-33EBAAFE9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403566"/>
              </p:ext>
            </p:extLst>
          </p:nvPr>
        </p:nvGraphicFramePr>
        <p:xfrm>
          <a:off x="838200" y="1984245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8623811"/>
                    </a:ext>
                  </a:extLst>
                </a:gridCol>
                <a:gridCol w="3177074">
                  <a:extLst>
                    <a:ext uri="{9D8B030D-6E8A-4147-A177-3AD203B41FA5}">
                      <a16:colId xmlns:a16="http://schemas.microsoft.com/office/drawing/2014/main" val="1317628189"/>
                    </a:ext>
                  </a:extLst>
                </a:gridCol>
                <a:gridCol w="3833324">
                  <a:extLst>
                    <a:ext uri="{9D8B030D-6E8A-4147-A177-3AD203B41FA5}">
                      <a16:colId xmlns:a16="http://schemas.microsoft.com/office/drawing/2014/main" val="1474149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Tageszeit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Gruss</a:t>
                      </a:r>
                      <a:r>
                        <a:rPr lang="de-DE" dirty="0"/>
                        <a:t> / 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6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07:00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12:00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60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22:00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7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15:30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20:00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11:00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0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24:00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18:00 Uhr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9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7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7C35D-7F38-4962-BAB9-9AD2417B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Wiederholung</a:t>
            </a:r>
            <a:r>
              <a:rPr lang="en-US" dirty="0"/>
              <a:t>: Wie </a:t>
            </a:r>
            <a:r>
              <a:rPr lang="en-US" dirty="0" err="1"/>
              <a:t>sagt</a:t>
            </a:r>
            <a:r>
              <a:rPr lang="en-US" dirty="0"/>
              <a:t> man…auf Deutsch?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121F6B2-FE31-4AC1-B146-825C46626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672880"/>
              </p:ext>
            </p:extLst>
          </p:nvPr>
        </p:nvGraphicFramePr>
        <p:xfrm>
          <a:off x="1653851" y="2198850"/>
          <a:ext cx="888429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0949">
                  <a:extLst>
                    <a:ext uri="{9D8B030D-6E8A-4147-A177-3AD203B41FA5}">
                      <a16:colId xmlns:a16="http://schemas.microsoft.com/office/drawing/2014/main" val="2881331800"/>
                    </a:ext>
                  </a:extLst>
                </a:gridCol>
                <a:gridCol w="6423349">
                  <a:extLst>
                    <a:ext uri="{9D8B030D-6E8A-4147-A177-3AD203B41FA5}">
                      <a16:colId xmlns:a16="http://schemas.microsoft.com/office/drawing/2014/main" val="1458006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Englisch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Deutsch + 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/>
                        <a:t>Friday </a:t>
                      </a:r>
                      <a:r>
                        <a:rPr lang="de-DE" sz="1800" dirty="0" err="1"/>
                        <a:t>morning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/>
                        <a:t>Saturday </a:t>
                      </a:r>
                      <a:r>
                        <a:rPr lang="de-DE" sz="1800" dirty="0" err="1"/>
                        <a:t>evening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9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/>
                        <a:t>Tuesday </a:t>
                      </a:r>
                      <a:r>
                        <a:rPr lang="de-DE" sz="1800" dirty="0" err="1"/>
                        <a:t>afternoon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2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/>
                        <a:t>Thursday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night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24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AA783-C024-4242-8810-A7723AD5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Verben mit Präfix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7BF86-0BEE-48FA-BD63-0174B02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73547" cy="3436839"/>
          </a:xfrm>
        </p:spPr>
        <p:txBody>
          <a:bodyPr>
            <a:normAutofit/>
          </a:bodyPr>
          <a:lstStyle/>
          <a:p>
            <a:pPr marL="571500" indent="-571500">
              <a:buAutoNum type="romanLcParenR"/>
            </a:pPr>
            <a:r>
              <a:rPr lang="de-DE" sz="2400" dirty="0"/>
              <a:t>Verben, die ein kleines Wort vor dem Verb haben</a:t>
            </a:r>
          </a:p>
          <a:p>
            <a:pPr marL="571500" indent="-571500">
              <a:buAutoNum type="romanLcParenR"/>
            </a:pPr>
            <a:r>
              <a:rPr lang="de-DE" sz="2400" dirty="0"/>
              <a:t>Können trennbar oder nicht trennbar sein</a:t>
            </a:r>
          </a:p>
          <a:p>
            <a:pPr marL="571500" indent="-571500">
              <a:buAutoNum type="romanLcParenR"/>
            </a:pPr>
            <a:r>
              <a:rPr lang="de-DE" sz="2400" dirty="0"/>
              <a:t>Es gibt drei Kategorien 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dirty="0"/>
              <a:t>Ich </a:t>
            </a:r>
            <a:r>
              <a:rPr lang="de-DE" dirty="0">
                <a:solidFill>
                  <a:srgbClr val="00B050"/>
                </a:solidFill>
              </a:rPr>
              <a:t>stehe</a:t>
            </a:r>
            <a:r>
              <a:rPr lang="de-DE" dirty="0"/>
              <a:t> um 08:00 Uhr </a:t>
            </a:r>
            <a:r>
              <a:rPr lang="de-DE" u="sng" dirty="0">
                <a:solidFill>
                  <a:srgbClr val="00B050"/>
                </a:solidFill>
              </a:rPr>
              <a:t>auf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Ich </a:t>
            </a:r>
            <a:r>
              <a:rPr lang="de-DE" u="sng" dirty="0">
                <a:solidFill>
                  <a:srgbClr val="FF0000"/>
                </a:solidFill>
              </a:rPr>
              <a:t>be</a:t>
            </a:r>
            <a:r>
              <a:rPr lang="de-DE" dirty="0">
                <a:solidFill>
                  <a:srgbClr val="FF0000"/>
                </a:solidFill>
              </a:rPr>
              <a:t>stelle</a:t>
            </a:r>
            <a:r>
              <a:rPr lang="de-DE" dirty="0"/>
              <a:t> einen Kaffee. 				</a:t>
            </a:r>
          </a:p>
        </p:txBody>
      </p:sp>
    </p:spTree>
    <p:extLst>
      <p:ext uri="{BB962C8B-B14F-4D97-AF65-F5344CB8AC3E}">
        <p14:creationId xmlns:p14="http://schemas.microsoft.com/office/powerpoint/2010/main" val="226163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AA783-C024-4242-8810-A7723AD5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Verben mit Präfix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9D9DCEF-E764-4146-9F15-7C8CE447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630043"/>
              </p:ext>
            </p:extLst>
          </p:nvPr>
        </p:nvGraphicFramePr>
        <p:xfrm>
          <a:off x="838200" y="1825624"/>
          <a:ext cx="10515597" cy="27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50920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596596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44477420"/>
                    </a:ext>
                  </a:extLst>
                </a:gridCol>
              </a:tblGrid>
              <a:tr h="44171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Nicht trennbar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Trennbar und nicht trennbar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Trennbar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23939"/>
                  </a:ext>
                </a:extLst>
              </a:tr>
              <a:tr h="1447833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 </a:t>
                      </a: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ver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emp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zer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miss-</a:t>
                      </a: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ge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er-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unter-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über-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wieder-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um-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Alle anderen Präfixe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1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7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AA783-C024-4242-8810-A7723AD5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Verben mit Präfix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9D9DCEF-E764-4146-9F15-7C8CE447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602956"/>
              </p:ext>
            </p:extLst>
          </p:nvPr>
        </p:nvGraphicFramePr>
        <p:xfrm>
          <a:off x="838200" y="1825624"/>
          <a:ext cx="10515597" cy="27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50920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596596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44477420"/>
                    </a:ext>
                  </a:extLst>
                </a:gridCol>
              </a:tblGrid>
              <a:tr h="44171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Nicht trennbar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Trennbar und nicht trennbar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Trennbar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23939"/>
                  </a:ext>
                </a:extLst>
              </a:tr>
              <a:tr h="1447833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bezahlen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ver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vergessen</a:t>
                      </a: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emp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empfehlen</a:t>
                      </a: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entscheiden</a:t>
                      </a: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zer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zerreissen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miss-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missverstehen</a:t>
                      </a:r>
                    </a:p>
                    <a:p>
                      <a:pPr algn="ctr"/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ge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gefallen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er-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erzählen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unter-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über-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wieder-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um-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Alle anderen Präfixe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19957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7E5FDC9D-4029-4302-9DC0-293BB4B1EFB2}"/>
              </a:ext>
            </a:extLst>
          </p:cNvPr>
          <p:cNvSpPr txBox="1"/>
          <p:nvPr/>
        </p:nvSpPr>
        <p:spPr>
          <a:xfrm>
            <a:off x="923731" y="4870580"/>
            <a:ext cx="1043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solidFill>
                  <a:schemeClr val="accent6"/>
                </a:solidFill>
              </a:rPr>
              <a:t>wieder</a:t>
            </a:r>
            <a:r>
              <a:rPr lang="de-DE" dirty="0">
                <a:solidFill>
                  <a:schemeClr val="accent6"/>
                </a:solidFill>
              </a:rPr>
              <a:t>kommen</a:t>
            </a:r>
            <a:r>
              <a:rPr lang="de-DE" dirty="0"/>
              <a:t> = Ich </a:t>
            </a:r>
            <a:r>
              <a:rPr lang="de-DE" dirty="0">
                <a:solidFill>
                  <a:srgbClr val="00B050"/>
                </a:solidFill>
              </a:rPr>
              <a:t>komme</a:t>
            </a:r>
            <a:r>
              <a:rPr lang="de-DE" dirty="0"/>
              <a:t> morgen </a:t>
            </a:r>
            <a:r>
              <a:rPr lang="de-DE" dirty="0">
                <a:solidFill>
                  <a:srgbClr val="00B050"/>
                </a:solidFill>
              </a:rPr>
              <a:t>wieder</a:t>
            </a:r>
            <a:r>
              <a:rPr lang="de-DE" dirty="0"/>
              <a:t>.</a:t>
            </a:r>
          </a:p>
          <a:p>
            <a:pPr algn="ctr"/>
            <a:r>
              <a:rPr lang="de-DE" dirty="0">
                <a:solidFill>
                  <a:schemeClr val="accent6"/>
                </a:solidFill>
              </a:rPr>
              <a:t>wieder</a:t>
            </a:r>
            <a:r>
              <a:rPr lang="de-DE" u="sng" dirty="0">
                <a:solidFill>
                  <a:schemeClr val="accent6"/>
                </a:solidFill>
              </a:rPr>
              <a:t>holen</a:t>
            </a:r>
            <a:r>
              <a:rPr lang="de-DE" dirty="0"/>
              <a:t> = Ich </a:t>
            </a:r>
            <a:r>
              <a:rPr lang="de-DE" dirty="0">
                <a:solidFill>
                  <a:srgbClr val="FF0000"/>
                </a:solidFill>
              </a:rPr>
              <a:t>wiederhole</a:t>
            </a:r>
            <a:r>
              <a:rPr lang="de-DE" dirty="0"/>
              <a:t> die Grammatik. </a:t>
            </a:r>
          </a:p>
        </p:txBody>
      </p:sp>
    </p:spTree>
    <p:extLst>
      <p:ext uri="{BB962C8B-B14F-4D97-AF65-F5344CB8AC3E}">
        <p14:creationId xmlns:p14="http://schemas.microsoft.com/office/powerpoint/2010/main" val="355636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24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9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5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74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Deutsch A1</vt:lpstr>
      <vt:lpstr>Wiederholung: Was sagt man um…?</vt:lpstr>
      <vt:lpstr>Wiederholung: Wie sagt man…auf Deutsch?</vt:lpstr>
      <vt:lpstr>Verben mit Präfix</vt:lpstr>
      <vt:lpstr>Verben mit Präfix</vt:lpstr>
      <vt:lpstr>Verben mit Präfix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 A1</dc:title>
  <dc:creator>Marlene Knupfer</dc:creator>
  <cp:lastModifiedBy>Marlene Knupfer</cp:lastModifiedBy>
  <cp:revision>15</cp:revision>
  <dcterms:created xsi:type="dcterms:W3CDTF">2020-04-02T13:04:38Z</dcterms:created>
  <dcterms:modified xsi:type="dcterms:W3CDTF">2020-04-10T13:45:44Z</dcterms:modified>
</cp:coreProperties>
</file>