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9"/>
  </p:notesMasterIdLst>
  <p:sldIdLst>
    <p:sldId id="256" r:id="rId2"/>
    <p:sldId id="26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450D0-CF50-4F65-BAA0-33121AA25FC6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92309-5463-426E-83B2-767585906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6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3A7E-8B9E-41A7-99DF-20C598314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40D01-009F-4529-9A78-C1B159768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55ED7-0BF7-4DA6-BF5E-E5BB4FC9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43355-6803-4F88-AF43-4428BD62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3BB87-A561-4D4F-832B-E2BB325B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71113-2383-4301-AC68-C3E20CCF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D59A9-1562-4671-B222-04A98455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CEDB1-F4E6-4988-8F0B-667312BA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51E18-70CB-4EEC-9FA1-9A41BBE7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B269F-3BE6-48C2-8CA7-7FFC1DA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905EF1-0625-4537-AAEF-C80D703E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7072D-1F9F-455C-A854-C11799A7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3A6F6-654F-4885-988A-BC12FDC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278C7-61F9-4E57-BB9B-1D4AD0F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17655-AB03-422D-8A57-9EF0476A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E538F-06BD-4D6C-8145-3FC20694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916BE-09D7-47AA-836F-FA18EB36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D3001-DD03-4396-90DF-53936A8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B3D-7EF0-4F88-A7FB-97281FCC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686C2-488B-4A0A-8468-3932DF23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95637-95FB-409C-8E53-284920D6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63680-EA46-4EA4-A60B-0EE04AC3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91BF1-D44F-4CA8-AB09-1794F0D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AE27B-5DE7-4BB7-A6A7-5EA33CF4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2BCA1-EBB3-4406-B562-4B70D58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6E49-0EBA-4168-9081-167C2C81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C6E8C-E0E5-437E-8963-A83B778E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9F590-4E03-451F-9FE6-5C5F9FDE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D0432-A592-4A85-901D-D174D60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1F250-D6BD-48EC-BCB3-DC52D8C0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AC505-D3AC-408B-9AF1-E8C5D043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83CD6-A858-4376-8EA4-80124277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14BAB-93B6-427B-BE7E-A5ADC99E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10DB0-899B-4CF0-9AF0-159D1A35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D955E-2B88-42A1-983A-2CB68F3D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DBC1D-0880-4D43-AA2C-7C37B6C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CB806C-05AB-4C53-ABEF-E1C52C61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E92D3-1AD9-4247-BB15-14DD54B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4EE0AC-A378-49DC-8A4E-4E77688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0B9A-71CF-4EC0-8527-C137B979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6652A2-D3FF-4578-AFE2-A8F2D95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50824-F3F9-4D76-9720-CC334E1F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C1251-7E0E-44E3-BFC4-0AD8582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7D43F1-8CAA-42B6-8A99-33C77F2C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B0FED2-058C-43D8-A275-D51CC08D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69E06-973C-442A-BC4A-1A138B0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989F-6779-473B-A5FF-E7A936F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FBF87-3960-4970-8DE3-44A2237A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2061B-24F5-4BE9-AF6C-7F1F3216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4ECF6-19F2-4344-AAEB-77359AEB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8BB9D3-9305-44ED-8489-7A8176D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4CA96-9131-40EF-BBB4-67ABA2E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7651-3C66-4152-B71B-905C8F98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112DF-1189-4385-9093-604DF79FE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A769A-91A6-4D24-8BA1-8ECC9AA8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D72098-B777-43A6-A188-EDE3E24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04E4B-F34B-4ED6-8962-16279155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433565-6765-41EE-B1DA-E30BDFF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23599D-D6DA-4DBE-95AF-B5DC59D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FC781-9C76-45F5-9641-90728D5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D9355-F572-43A5-9FD4-07FD6FAC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71462-68EE-4B4B-8D68-02BF9D28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230B7-D69D-4F36-ADA1-E5EB5B69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Gebäude, grün, farbig, Tisch enthält.&#10;&#10;Automatisch generierte Beschreibung">
            <a:extLst>
              <a:ext uri="{FF2B5EF4-FFF2-40B4-BE49-F238E27FC236}">
                <a16:creationId xmlns:a16="http://schemas.microsoft.com/office/drawing/2014/main" id="{14BCAEF7-D591-48C4-81EE-0BF7BAAE8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077" r="-1" b="1565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FF6F16-941E-439C-A6D4-50D1BF92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Deutsch A1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4B8C-A37F-4730-B2A5-6F74F39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12. Lektion</a:t>
            </a:r>
          </a:p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Donnerstag, 02.04.2020</a:t>
            </a:r>
          </a:p>
        </p:txBody>
      </p:sp>
    </p:spTree>
    <p:extLst>
      <p:ext uri="{BB962C8B-B14F-4D97-AF65-F5344CB8AC3E}">
        <p14:creationId xmlns:p14="http://schemas.microsoft.com/office/powerpoint/2010/main" val="40100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Es ist fünf vor halb neun…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3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Es ist Viertel nach drei…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9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Es ist zwanzig vor elf…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5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Es ist zwölf…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1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8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24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9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5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45A94-7F8E-45EC-8DA1-ED8A99F0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Vokabular Kapitel 3 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B52A942-F0DA-4B80-A624-4596F1DA1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23326"/>
              </p:ext>
            </p:extLst>
          </p:nvPr>
        </p:nvGraphicFramePr>
        <p:xfrm>
          <a:off x="286657" y="1690688"/>
          <a:ext cx="11618685" cy="46442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791">
                  <a:extLst>
                    <a:ext uri="{9D8B030D-6E8A-4147-A177-3AD203B41FA5}">
                      <a16:colId xmlns:a16="http://schemas.microsoft.com/office/drawing/2014/main" val="3523224605"/>
                    </a:ext>
                  </a:extLst>
                </a:gridCol>
                <a:gridCol w="1693489">
                  <a:extLst>
                    <a:ext uri="{9D8B030D-6E8A-4147-A177-3AD203B41FA5}">
                      <a16:colId xmlns:a16="http://schemas.microsoft.com/office/drawing/2014/main" val="1136970386"/>
                    </a:ext>
                  </a:extLst>
                </a:gridCol>
                <a:gridCol w="2854195">
                  <a:extLst>
                    <a:ext uri="{9D8B030D-6E8A-4147-A177-3AD203B41FA5}">
                      <a16:colId xmlns:a16="http://schemas.microsoft.com/office/drawing/2014/main" val="828091143"/>
                    </a:ext>
                  </a:extLst>
                </a:gridCol>
                <a:gridCol w="1427097">
                  <a:extLst>
                    <a:ext uri="{9D8B030D-6E8A-4147-A177-3AD203B41FA5}">
                      <a16:colId xmlns:a16="http://schemas.microsoft.com/office/drawing/2014/main" val="3623799830"/>
                    </a:ext>
                  </a:extLst>
                </a:gridCol>
                <a:gridCol w="1731544">
                  <a:extLst>
                    <a:ext uri="{9D8B030D-6E8A-4147-A177-3AD203B41FA5}">
                      <a16:colId xmlns:a16="http://schemas.microsoft.com/office/drawing/2014/main" val="2607515429"/>
                    </a:ext>
                  </a:extLst>
                </a:gridCol>
                <a:gridCol w="2768569">
                  <a:extLst>
                    <a:ext uri="{9D8B030D-6E8A-4147-A177-3AD203B41FA5}">
                      <a16:colId xmlns:a16="http://schemas.microsoft.com/office/drawing/2014/main" val="2632577346"/>
                    </a:ext>
                  </a:extLst>
                </a:gridCol>
              </a:tblGrid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Englisch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Englisch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01460"/>
                  </a:ext>
                </a:extLst>
              </a:tr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abheben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92589"/>
                  </a:ext>
                </a:extLst>
              </a:tr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besuchen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brauchen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4890"/>
                  </a:ext>
                </a:extLst>
              </a:tr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trinken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kaufen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95549"/>
                  </a:ext>
                </a:extLst>
              </a:tr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übernachten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4940"/>
                  </a:ext>
                </a:extLst>
              </a:tr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01537"/>
                  </a:ext>
                </a:extLst>
              </a:tr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bezahlen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nehmen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89704"/>
                  </a:ext>
                </a:extLst>
              </a:tr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01666"/>
                  </a:ext>
                </a:extLst>
              </a:tr>
              <a:tr h="51602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möchten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suchen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1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3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97FAF-BA72-48A1-8447-EB1D7AC0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Wiederholung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Wie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sagt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man…auf Deutsch?</a:t>
            </a: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81989DE2-440E-40ED-9FC1-A5DE891BB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25716"/>
              </p:ext>
            </p:extLst>
          </p:nvPr>
        </p:nvGraphicFramePr>
        <p:xfrm>
          <a:off x="1586877" y="1774664"/>
          <a:ext cx="9018246" cy="4570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4974">
                  <a:extLst>
                    <a:ext uri="{9D8B030D-6E8A-4147-A177-3AD203B41FA5}">
                      <a16:colId xmlns:a16="http://schemas.microsoft.com/office/drawing/2014/main" val="3523224605"/>
                    </a:ext>
                  </a:extLst>
                </a:gridCol>
                <a:gridCol w="2208833">
                  <a:extLst>
                    <a:ext uri="{9D8B030D-6E8A-4147-A177-3AD203B41FA5}">
                      <a16:colId xmlns:a16="http://schemas.microsoft.com/office/drawing/2014/main" val="1136970386"/>
                    </a:ext>
                  </a:extLst>
                </a:gridCol>
                <a:gridCol w="2737222">
                  <a:extLst>
                    <a:ext uri="{9D8B030D-6E8A-4147-A177-3AD203B41FA5}">
                      <a16:colId xmlns:a16="http://schemas.microsoft.com/office/drawing/2014/main" val="3623799830"/>
                    </a:ext>
                  </a:extLst>
                </a:gridCol>
                <a:gridCol w="1977217">
                  <a:extLst>
                    <a:ext uri="{9D8B030D-6E8A-4147-A177-3AD203B41FA5}">
                      <a16:colId xmlns:a16="http://schemas.microsoft.com/office/drawing/2014/main" val="2607515429"/>
                    </a:ext>
                  </a:extLst>
                </a:gridCol>
              </a:tblGrid>
              <a:tr h="555411">
                <a:tc>
                  <a:txBody>
                    <a:bodyPr/>
                    <a:lstStyle/>
                    <a:p>
                      <a:r>
                        <a:rPr lang="de-DE" sz="2200" dirty="0"/>
                        <a:t>Englisch</a:t>
                      </a:r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Deutsch</a:t>
                      </a:r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Englisch</a:t>
                      </a:r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Deutsch</a:t>
                      </a:r>
                    </a:p>
                  </a:txBody>
                  <a:tcPr marL="109882" marR="109882" marT="54941" marB="54941"/>
                </a:tc>
                <a:extLst>
                  <a:ext uri="{0D108BD9-81ED-4DB2-BD59-A6C34878D82A}">
                    <a16:rowId xmlns:a16="http://schemas.microsoft.com/office/drawing/2014/main" val="1193401460"/>
                  </a:ext>
                </a:extLst>
              </a:tr>
              <a:tr h="555411">
                <a:tc>
                  <a:txBody>
                    <a:bodyPr/>
                    <a:lstStyle/>
                    <a:p>
                      <a:r>
                        <a:rPr lang="de-DE" sz="2200" dirty="0" err="1"/>
                        <a:t>train</a:t>
                      </a:r>
                      <a:r>
                        <a:rPr lang="de-DE" sz="2200" dirty="0"/>
                        <a:t> </a:t>
                      </a:r>
                      <a:r>
                        <a:rPr lang="de-DE" sz="2200" dirty="0" err="1"/>
                        <a:t>station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art</a:t>
                      </a:r>
                      <a:r>
                        <a:rPr lang="de-DE" sz="2200" dirty="0"/>
                        <a:t> </a:t>
                      </a:r>
                      <a:r>
                        <a:rPr lang="de-DE" sz="2200" dirty="0" err="1"/>
                        <a:t>museum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 marL="109882" marR="109882" marT="54941" marB="54941"/>
                </a:tc>
                <a:extLst>
                  <a:ext uri="{0D108BD9-81ED-4DB2-BD59-A6C34878D82A}">
                    <a16:rowId xmlns:a16="http://schemas.microsoft.com/office/drawing/2014/main" val="2789592589"/>
                  </a:ext>
                </a:extLst>
              </a:tr>
              <a:tr h="896550">
                <a:tc>
                  <a:txBody>
                    <a:bodyPr/>
                    <a:lstStyle/>
                    <a:p>
                      <a:r>
                        <a:rPr lang="de-DE" sz="2200" dirty="0" err="1"/>
                        <a:t>hotel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tourist</a:t>
                      </a:r>
                      <a:r>
                        <a:rPr lang="de-DE" sz="2200" dirty="0"/>
                        <a:t> </a:t>
                      </a:r>
                      <a:r>
                        <a:rPr lang="de-DE" sz="2200" dirty="0" err="1"/>
                        <a:t>information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/>
                    </a:p>
                  </a:txBody>
                  <a:tcPr marL="109882" marR="109882" marT="54941" marB="54941"/>
                </a:tc>
                <a:extLst>
                  <a:ext uri="{0D108BD9-81ED-4DB2-BD59-A6C34878D82A}">
                    <a16:rowId xmlns:a16="http://schemas.microsoft.com/office/drawing/2014/main" val="249204890"/>
                  </a:ext>
                </a:extLst>
              </a:tr>
              <a:tr h="555411">
                <a:tc>
                  <a:txBody>
                    <a:bodyPr/>
                    <a:lstStyle/>
                    <a:p>
                      <a:r>
                        <a:rPr lang="de-DE" sz="2200" dirty="0" err="1"/>
                        <a:t>supermarket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cafe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/>
                    </a:p>
                  </a:txBody>
                  <a:tcPr marL="109882" marR="109882" marT="54941" marB="54941"/>
                </a:tc>
                <a:extLst>
                  <a:ext uri="{0D108BD9-81ED-4DB2-BD59-A6C34878D82A}">
                    <a16:rowId xmlns:a16="http://schemas.microsoft.com/office/drawing/2014/main" val="3497595549"/>
                  </a:ext>
                </a:extLst>
              </a:tr>
              <a:tr h="896550">
                <a:tc>
                  <a:txBody>
                    <a:bodyPr/>
                    <a:lstStyle/>
                    <a:p>
                      <a:r>
                        <a:rPr lang="de-DE" sz="2200" dirty="0" err="1"/>
                        <a:t>cinema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parking</a:t>
                      </a:r>
                      <a:r>
                        <a:rPr lang="de-DE" sz="2200" dirty="0"/>
                        <a:t> </a:t>
                      </a:r>
                      <a:r>
                        <a:rPr lang="de-DE" sz="2200" dirty="0" err="1"/>
                        <a:t>space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/>
                    </a:p>
                  </a:txBody>
                  <a:tcPr marL="109882" marR="109882" marT="54941" marB="54941"/>
                </a:tc>
                <a:extLst>
                  <a:ext uri="{0D108BD9-81ED-4DB2-BD59-A6C34878D82A}">
                    <a16:rowId xmlns:a16="http://schemas.microsoft.com/office/drawing/2014/main" val="1720314940"/>
                  </a:ext>
                </a:extLst>
              </a:tr>
              <a:tr h="555411">
                <a:tc>
                  <a:txBody>
                    <a:bodyPr/>
                    <a:lstStyle/>
                    <a:p>
                      <a:r>
                        <a:rPr lang="de-DE" sz="2200" dirty="0" err="1"/>
                        <a:t>bank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pharmacy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/>
                    </a:p>
                  </a:txBody>
                  <a:tcPr marL="109882" marR="109882" marT="54941" marB="54941"/>
                </a:tc>
                <a:extLst>
                  <a:ext uri="{0D108BD9-81ED-4DB2-BD59-A6C34878D82A}">
                    <a16:rowId xmlns:a16="http://schemas.microsoft.com/office/drawing/2014/main" val="2072801537"/>
                  </a:ext>
                </a:extLst>
              </a:tr>
              <a:tr h="555411">
                <a:tc>
                  <a:txBody>
                    <a:bodyPr/>
                    <a:lstStyle/>
                    <a:p>
                      <a:r>
                        <a:rPr lang="de-DE" sz="2200" dirty="0" err="1"/>
                        <a:t>library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restaurant</a:t>
                      </a:r>
                      <a:endParaRPr lang="de-DE" sz="2200" dirty="0"/>
                    </a:p>
                  </a:txBody>
                  <a:tcPr marL="109882" marR="109882" marT="54941" marB="54941"/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 marL="109882" marR="109882" marT="54941" marB="54941"/>
                </a:tc>
                <a:extLst>
                  <a:ext uri="{0D108BD9-81ED-4DB2-BD59-A6C34878D82A}">
                    <a16:rowId xmlns:a16="http://schemas.microsoft.com/office/drawing/2014/main" val="205128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2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Die Uhr – Es ist … 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A3961E1-1854-4919-8107-6B8FB5D7DD73}"/>
              </a:ext>
            </a:extLst>
          </p:cNvPr>
          <p:cNvSpPr txBox="1"/>
          <p:nvPr/>
        </p:nvSpPr>
        <p:spPr>
          <a:xfrm>
            <a:off x="2135284" y="1490032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fünf vor…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D68E0-8C5E-40B1-94C2-53466E9E1EA6}"/>
              </a:ext>
            </a:extLst>
          </p:cNvPr>
          <p:cNvSpPr txBox="1"/>
          <p:nvPr/>
        </p:nvSpPr>
        <p:spPr>
          <a:xfrm>
            <a:off x="9684172" y="3531489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Viertel nach…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240E7-4FEA-4C68-92F6-6824BE8991C7}"/>
              </a:ext>
            </a:extLst>
          </p:cNvPr>
          <p:cNvSpPr txBox="1"/>
          <p:nvPr/>
        </p:nvSpPr>
        <p:spPr>
          <a:xfrm>
            <a:off x="9486446" y="2374494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zehn nach…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D791E9-CD9B-44B5-980D-E98396717AE1}"/>
              </a:ext>
            </a:extLst>
          </p:cNvPr>
          <p:cNvSpPr txBox="1"/>
          <p:nvPr/>
        </p:nvSpPr>
        <p:spPr>
          <a:xfrm>
            <a:off x="9684172" y="4801774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zwanzig nach…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2876E0-759E-423D-BC68-D87F8DC4B14A}"/>
              </a:ext>
            </a:extLst>
          </p:cNvPr>
          <p:cNvSpPr txBox="1"/>
          <p:nvPr/>
        </p:nvSpPr>
        <p:spPr>
          <a:xfrm>
            <a:off x="8249264" y="5621427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fünf vor halb…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07A54D-DE2A-4A8C-BC88-37FEB80B11B2}"/>
              </a:ext>
            </a:extLst>
          </p:cNvPr>
          <p:cNvSpPr txBox="1"/>
          <p:nvPr/>
        </p:nvSpPr>
        <p:spPr>
          <a:xfrm>
            <a:off x="5609933" y="6419060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halb…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0A3E4D-A1C4-4BB5-91F3-E0BAC87ADC1C}"/>
              </a:ext>
            </a:extLst>
          </p:cNvPr>
          <p:cNvSpPr txBox="1"/>
          <p:nvPr/>
        </p:nvSpPr>
        <p:spPr>
          <a:xfrm>
            <a:off x="1259584" y="5724856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fünf nach halb…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CD5134-BBEE-49F7-915B-C9A3541BFC15}"/>
              </a:ext>
            </a:extLst>
          </p:cNvPr>
          <p:cNvSpPr txBox="1"/>
          <p:nvPr/>
        </p:nvSpPr>
        <p:spPr>
          <a:xfrm>
            <a:off x="1016550" y="4740050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zwanzig vor…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A1AF8E-D92B-4ECF-9143-84F133EA29DE}"/>
              </a:ext>
            </a:extLst>
          </p:cNvPr>
          <p:cNvSpPr txBox="1"/>
          <p:nvPr/>
        </p:nvSpPr>
        <p:spPr>
          <a:xfrm>
            <a:off x="1109240" y="3539302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Viertel vor…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4F21EDC-B544-4FEE-9688-F20282EE4B49}"/>
              </a:ext>
            </a:extLst>
          </p:cNvPr>
          <p:cNvSpPr txBox="1"/>
          <p:nvPr/>
        </p:nvSpPr>
        <p:spPr>
          <a:xfrm>
            <a:off x="1109239" y="2338554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zehn vor…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6FB06D-AD8E-4516-8E60-F06BC7CF409E}"/>
              </a:ext>
            </a:extLst>
          </p:cNvPr>
          <p:cNvSpPr txBox="1"/>
          <p:nvPr/>
        </p:nvSpPr>
        <p:spPr>
          <a:xfrm>
            <a:off x="8624821" y="1386897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fünf nach…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2A8E1A0-E20E-4817-A6CF-A1DA51789A1D}"/>
              </a:ext>
            </a:extLst>
          </p:cNvPr>
          <p:cNvCxnSpPr/>
          <p:nvPr/>
        </p:nvCxnSpPr>
        <p:spPr>
          <a:xfrm flipH="1">
            <a:off x="3372465" y="1706964"/>
            <a:ext cx="1211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B43B424-1757-46B2-B4F8-4C76BA287EE4}"/>
              </a:ext>
            </a:extLst>
          </p:cNvPr>
          <p:cNvCxnSpPr/>
          <p:nvPr/>
        </p:nvCxnSpPr>
        <p:spPr>
          <a:xfrm flipH="1">
            <a:off x="2621351" y="2559160"/>
            <a:ext cx="1211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EFF2463-17FE-450B-B9CE-D8FFE21EB92B}"/>
              </a:ext>
            </a:extLst>
          </p:cNvPr>
          <p:cNvCxnSpPr/>
          <p:nvPr/>
        </p:nvCxnSpPr>
        <p:spPr>
          <a:xfrm flipH="1">
            <a:off x="2208698" y="3716155"/>
            <a:ext cx="1211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2507DBA-5C77-4093-BC27-26B1C0C14EE7}"/>
              </a:ext>
            </a:extLst>
          </p:cNvPr>
          <p:cNvCxnSpPr/>
          <p:nvPr/>
        </p:nvCxnSpPr>
        <p:spPr>
          <a:xfrm flipH="1">
            <a:off x="2507828" y="4950281"/>
            <a:ext cx="1211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B190769-8025-4188-9BEE-8713ED611A70}"/>
              </a:ext>
            </a:extLst>
          </p:cNvPr>
          <p:cNvCxnSpPr/>
          <p:nvPr/>
        </p:nvCxnSpPr>
        <p:spPr>
          <a:xfrm flipH="1">
            <a:off x="3279775" y="5890335"/>
            <a:ext cx="1211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3024CCB-61C7-4522-865E-C18D7D9EA976}"/>
              </a:ext>
            </a:extLst>
          </p:cNvPr>
          <p:cNvCxnSpPr>
            <a:cxnSpLocks/>
          </p:cNvCxnSpPr>
          <p:nvPr/>
        </p:nvCxnSpPr>
        <p:spPr>
          <a:xfrm>
            <a:off x="7105778" y="5818800"/>
            <a:ext cx="966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A855B04-B709-4CC6-BD5B-087D487BD254}"/>
              </a:ext>
            </a:extLst>
          </p:cNvPr>
          <p:cNvCxnSpPr>
            <a:cxnSpLocks/>
          </p:cNvCxnSpPr>
          <p:nvPr/>
        </p:nvCxnSpPr>
        <p:spPr>
          <a:xfrm>
            <a:off x="7964957" y="4986440"/>
            <a:ext cx="1272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B40185-3F92-4D97-8493-0CA97FE53268}"/>
              </a:ext>
            </a:extLst>
          </p:cNvPr>
          <p:cNvCxnSpPr>
            <a:cxnSpLocks/>
          </p:cNvCxnSpPr>
          <p:nvPr/>
        </p:nvCxnSpPr>
        <p:spPr>
          <a:xfrm>
            <a:off x="8359126" y="3716155"/>
            <a:ext cx="1223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3590F79-A8C8-498C-8961-D306324CCA5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984924" y="2523220"/>
            <a:ext cx="1501522" cy="3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8A5FC3-46B2-4831-9AC7-BF9606238F0B}"/>
              </a:ext>
            </a:extLst>
          </p:cNvPr>
          <p:cNvCxnSpPr>
            <a:cxnSpLocks/>
          </p:cNvCxnSpPr>
          <p:nvPr/>
        </p:nvCxnSpPr>
        <p:spPr>
          <a:xfrm flipV="1">
            <a:off x="7105778" y="1615105"/>
            <a:ext cx="1413071" cy="3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4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Die Uhr –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Es ist … 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A3961E1-1854-4919-8107-6B8FB5D7DD73}"/>
              </a:ext>
            </a:extLst>
          </p:cNvPr>
          <p:cNvSpPr txBox="1"/>
          <p:nvPr/>
        </p:nvSpPr>
        <p:spPr>
          <a:xfrm>
            <a:off x="2135284" y="1490032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fünf vor…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D68E0-8C5E-40B1-94C2-53466E9E1EA6}"/>
              </a:ext>
            </a:extLst>
          </p:cNvPr>
          <p:cNvSpPr txBox="1"/>
          <p:nvPr/>
        </p:nvSpPr>
        <p:spPr>
          <a:xfrm>
            <a:off x="8775165" y="3528986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Viertel nach…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B240E7-4FEA-4C68-92F6-6824BE8991C7}"/>
              </a:ext>
            </a:extLst>
          </p:cNvPr>
          <p:cNvSpPr txBox="1"/>
          <p:nvPr/>
        </p:nvSpPr>
        <p:spPr>
          <a:xfrm>
            <a:off x="8534401" y="2420355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zehn nach…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D791E9-CD9B-44B5-980D-E98396717AE1}"/>
              </a:ext>
            </a:extLst>
          </p:cNvPr>
          <p:cNvSpPr txBox="1"/>
          <p:nvPr/>
        </p:nvSpPr>
        <p:spPr>
          <a:xfrm>
            <a:off x="8249265" y="4966370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zwanzig nach…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2876E0-759E-423D-BC68-D87F8DC4B14A}"/>
              </a:ext>
            </a:extLst>
          </p:cNvPr>
          <p:cNvSpPr txBox="1"/>
          <p:nvPr/>
        </p:nvSpPr>
        <p:spPr>
          <a:xfrm>
            <a:off x="7393959" y="5705669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fünf vor halb 10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07A54D-DE2A-4A8C-BC88-37FEB80B11B2}"/>
              </a:ext>
            </a:extLst>
          </p:cNvPr>
          <p:cNvSpPr txBox="1"/>
          <p:nvPr/>
        </p:nvSpPr>
        <p:spPr>
          <a:xfrm>
            <a:off x="5059752" y="6221705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halb…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B0A3E4D-A1C4-4BB5-91F3-E0BAC87ADC1C}"/>
              </a:ext>
            </a:extLst>
          </p:cNvPr>
          <p:cNvSpPr txBox="1"/>
          <p:nvPr/>
        </p:nvSpPr>
        <p:spPr>
          <a:xfrm>
            <a:off x="2621351" y="5705669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fünf nach halb…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CD5134-BBEE-49F7-915B-C9A3541BFC15}"/>
              </a:ext>
            </a:extLst>
          </p:cNvPr>
          <p:cNvSpPr txBox="1"/>
          <p:nvPr/>
        </p:nvSpPr>
        <p:spPr>
          <a:xfrm>
            <a:off x="1561225" y="4966370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zwanzig vor…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A1AF8E-D92B-4ECF-9143-84F133EA29DE}"/>
              </a:ext>
            </a:extLst>
          </p:cNvPr>
          <p:cNvSpPr txBox="1"/>
          <p:nvPr/>
        </p:nvSpPr>
        <p:spPr>
          <a:xfrm>
            <a:off x="1109240" y="3539302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Viertel vor…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4F21EDC-B544-4FEE-9688-F20282EE4B49}"/>
              </a:ext>
            </a:extLst>
          </p:cNvPr>
          <p:cNvSpPr txBox="1"/>
          <p:nvPr/>
        </p:nvSpPr>
        <p:spPr>
          <a:xfrm>
            <a:off x="1635140" y="2424081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zehn vor…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6FB06D-AD8E-4516-8E60-F06BC7CF409E}"/>
              </a:ext>
            </a:extLst>
          </p:cNvPr>
          <p:cNvSpPr txBox="1"/>
          <p:nvPr/>
        </p:nvSpPr>
        <p:spPr>
          <a:xfrm>
            <a:off x="7594016" y="1337632"/>
            <a:ext cx="34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fünf nach…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D65A066-D68B-4E24-A609-A2B3A573A4DD}"/>
              </a:ext>
            </a:extLst>
          </p:cNvPr>
          <p:cNvCxnSpPr>
            <a:cxnSpLocks/>
          </p:cNvCxnSpPr>
          <p:nvPr/>
        </p:nvCxnSpPr>
        <p:spPr>
          <a:xfrm>
            <a:off x="5812971" y="3722914"/>
            <a:ext cx="912190" cy="16127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7A765B0-E672-4031-B878-D60FF671B46E}"/>
              </a:ext>
            </a:extLst>
          </p:cNvPr>
          <p:cNvCxnSpPr>
            <a:cxnSpLocks/>
          </p:cNvCxnSpPr>
          <p:nvPr/>
        </p:nvCxnSpPr>
        <p:spPr>
          <a:xfrm flipH="1" flipV="1">
            <a:off x="4613172" y="3135086"/>
            <a:ext cx="1222196" cy="5878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2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spät ist es?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631E284-F970-4E9A-8175-ADBAE7C663D8}"/>
              </a:ext>
            </a:extLst>
          </p:cNvPr>
          <p:cNvCxnSpPr>
            <a:cxnSpLocks/>
          </p:cNvCxnSpPr>
          <p:nvPr/>
        </p:nvCxnSpPr>
        <p:spPr>
          <a:xfrm>
            <a:off x="5812971" y="3722914"/>
            <a:ext cx="1660849" cy="9703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FBE340-AA3E-4B58-B439-7FB4433C88BB}"/>
              </a:ext>
            </a:extLst>
          </p:cNvPr>
          <p:cNvCxnSpPr>
            <a:cxnSpLocks/>
          </p:cNvCxnSpPr>
          <p:nvPr/>
        </p:nvCxnSpPr>
        <p:spPr>
          <a:xfrm flipH="1">
            <a:off x="4926563" y="3722916"/>
            <a:ext cx="908805" cy="11849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4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spät ist es?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631E284-F970-4E9A-8175-ADBAE7C663D8}"/>
              </a:ext>
            </a:extLst>
          </p:cNvPr>
          <p:cNvCxnSpPr>
            <a:cxnSpLocks/>
          </p:cNvCxnSpPr>
          <p:nvPr/>
        </p:nvCxnSpPr>
        <p:spPr>
          <a:xfrm>
            <a:off x="5812971" y="3722914"/>
            <a:ext cx="22398" cy="17075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FBE340-AA3E-4B58-B439-7FB4433C88BB}"/>
              </a:ext>
            </a:extLst>
          </p:cNvPr>
          <p:cNvCxnSpPr>
            <a:cxnSpLocks/>
          </p:cNvCxnSpPr>
          <p:nvPr/>
        </p:nvCxnSpPr>
        <p:spPr>
          <a:xfrm flipV="1">
            <a:off x="5835369" y="3004457"/>
            <a:ext cx="780035" cy="7184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spät ist es?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631E284-F970-4E9A-8175-ADBAE7C663D8}"/>
              </a:ext>
            </a:extLst>
          </p:cNvPr>
          <p:cNvCxnSpPr>
            <a:cxnSpLocks/>
          </p:cNvCxnSpPr>
          <p:nvPr/>
        </p:nvCxnSpPr>
        <p:spPr>
          <a:xfrm flipH="1">
            <a:off x="4077478" y="3722914"/>
            <a:ext cx="173549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FBE340-AA3E-4B58-B439-7FB4433C88BB}"/>
              </a:ext>
            </a:extLst>
          </p:cNvPr>
          <p:cNvCxnSpPr>
            <a:cxnSpLocks/>
          </p:cNvCxnSpPr>
          <p:nvPr/>
        </p:nvCxnSpPr>
        <p:spPr>
          <a:xfrm>
            <a:off x="5835369" y="3722917"/>
            <a:ext cx="173545" cy="12689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E6829-F94F-471C-9201-6F6ECA9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3285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spät ist es?</a:t>
            </a:r>
          </a:p>
        </p:txBody>
      </p:sp>
      <p:pic>
        <p:nvPicPr>
          <p:cNvPr id="1026" name="Picture 2" descr="Rund Um Die Uhr on Twitter: &quot;Sad day indeed.… &quot;">
            <a:extLst>
              <a:ext uri="{FF2B5EF4-FFF2-40B4-BE49-F238E27FC236}">
                <a16:creationId xmlns:a16="http://schemas.microsoft.com/office/drawing/2014/main" id="{3352C1B2-2CF1-4B26-96A4-23C79A8D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65" y="128556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631E284-F970-4E9A-8175-ADBAE7C663D8}"/>
              </a:ext>
            </a:extLst>
          </p:cNvPr>
          <p:cNvCxnSpPr>
            <a:cxnSpLocks/>
          </p:cNvCxnSpPr>
          <p:nvPr/>
        </p:nvCxnSpPr>
        <p:spPr>
          <a:xfrm flipH="1" flipV="1">
            <a:off x="5038531" y="2444620"/>
            <a:ext cx="774441" cy="12782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FBE340-AA3E-4B58-B439-7FB4433C88BB}"/>
              </a:ext>
            </a:extLst>
          </p:cNvPr>
          <p:cNvCxnSpPr>
            <a:cxnSpLocks/>
          </p:cNvCxnSpPr>
          <p:nvPr/>
        </p:nvCxnSpPr>
        <p:spPr>
          <a:xfrm flipH="1" flipV="1">
            <a:off x="4805265" y="3722914"/>
            <a:ext cx="1030104" cy="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4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75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Deutsch A1</vt:lpstr>
      <vt:lpstr>Vokabular Kapitel 3 </vt:lpstr>
      <vt:lpstr>Wiederholung: Wie sagt man…auf Deutsch?</vt:lpstr>
      <vt:lpstr>Die Uhr – Es ist … </vt:lpstr>
      <vt:lpstr>Die Uhr – Es ist … </vt:lpstr>
      <vt:lpstr>Wie spät ist es?</vt:lpstr>
      <vt:lpstr>Wie spät ist es?</vt:lpstr>
      <vt:lpstr>Wie spät ist es?</vt:lpstr>
      <vt:lpstr>Wie spät ist es?</vt:lpstr>
      <vt:lpstr>Es ist fünf vor halb neun…</vt:lpstr>
      <vt:lpstr>Es ist Viertel nach drei…</vt:lpstr>
      <vt:lpstr>Es ist zwanzig vor elf…</vt:lpstr>
      <vt:lpstr>Es ist zwölf…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 A1</dc:title>
  <dc:creator>Marlene Knupfer</dc:creator>
  <cp:lastModifiedBy>Marlene Knupfer</cp:lastModifiedBy>
  <cp:revision>5</cp:revision>
  <dcterms:created xsi:type="dcterms:W3CDTF">2020-04-02T13:04:38Z</dcterms:created>
  <dcterms:modified xsi:type="dcterms:W3CDTF">2020-04-02T13:30:54Z</dcterms:modified>
</cp:coreProperties>
</file>