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9" r:id="rId3"/>
    <p:sldId id="270" r:id="rId4"/>
    <p:sldId id="278" r:id="rId5"/>
    <p:sldId id="279" r:id="rId6"/>
    <p:sldId id="280" r:id="rId7"/>
    <p:sldId id="268" r:id="rId8"/>
    <p:sldId id="282" r:id="rId9"/>
    <p:sldId id="281" r:id="rId10"/>
    <p:sldId id="283" r:id="rId11"/>
    <p:sldId id="264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3A7E-8B9E-41A7-99DF-20C59831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40D01-009F-4529-9A78-C1B15976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55ED7-0BF7-4DA6-BF5E-E5BB4FC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43355-6803-4F88-AF43-4428BD62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3BB87-A561-4D4F-832B-E2BB325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1113-2383-4301-AC68-C3E20CC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D59A9-1562-4671-B222-04A98455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EDB1-F4E6-4988-8F0B-667312B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1E18-70CB-4EEC-9FA1-9A41BBE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B269F-3BE6-48C2-8CA7-7FFC1D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905EF1-0625-4537-AAEF-C80D703E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7072D-1F9F-455C-A854-C11799A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3A6F6-654F-4885-988A-BC12FDC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78C7-61F9-4E57-BB9B-1D4AD0F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17655-AB03-422D-8A57-9EF0476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538F-06BD-4D6C-8145-3FC2069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16BE-09D7-47AA-836F-FA18EB3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D3001-DD03-4396-90DF-53936A8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B3D-7EF0-4F88-A7FB-97281FC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686C2-488B-4A0A-8468-3932DF2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95637-95FB-409C-8E53-284920D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63680-EA46-4EA4-A60B-0EE04AC3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BF1-D44F-4CA8-AB09-1794F0D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AE27B-5DE7-4BB7-A6A7-5EA33C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2BCA1-EBB3-4406-B562-4B70D58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6E49-0EBA-4168-9081-167C2C8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C6E8C-E0E5-437E-8963-A83B778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9F590-4E03-451F-9FE6-5C5F9FDE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0432-A592-4A85-901D-D174D60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1F250-D6BD-48EC-BCB3-DC52D8C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AC505-D3AC-408B-9AF1-E8C5D04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3CD6-A858-4376-8EA4-80124277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14BAB-93B6-427B-BE7E-A5ADC99E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10DB0-899B-4CF0-9AF0-159D1A35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955E-2B88-42A1-983A-2CB68F3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DBC1D-0880-4D43-AA2C-7C37B6C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B806C-05AB-4C53-ABEF-E1C52C6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E92D3-1AD9-4247-BB15-14DD54B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4EE0AC-A378-49DC-8A4E-4E77688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0B9A-71CF-4EC0-8527-C137B979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6652A2-D3FF-4578-AFE2-A8F2D95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50824-F3F9-4D76-9720-CC334E1F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C1251-7E0E-44E3-BFC4-0AD8582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D43F1-8CAA-42B6-8A99-33C77F2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B0FED2-058C-43D8-A275-D51CC08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69E06-973C-442A-BC4A-1A138B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989F-6779-473B-A5FF-E7A936F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BF87-3960-4970-8DE3-44A2237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061B-24F5-4BE9-AF6C-7F1F3216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4ECF6-19F2-4344-AAEB-77359AE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BB9D3-9305-44ED-8489-7A8176D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4CA96-9131-40EF-BBB4-67ABA2E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7651-3C66-4152-B71B-905C8F9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2DF-1189-4385-9093-604DF79FE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A769A-91A6-4D24-8BA1-8ECC9AA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72098-B777-43A6-A188-EDE3E24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04E4B-F34B-4ED6-8962-1627915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33565-6765-41EE-B1DA-E30BDFF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23599D-D6DA-4DBE-95AF-B5DC59D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FC781-9C76-45F5-9641-90728D5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D9355-F572-43A5-9FD4-07FD6FA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1462-68EE-4B4B-8D68-02BF9D28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230B7-D69D-4F36-ADA1-E5EB5B69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Gebäude, grün, farbig, Tisch enthält.&#10;&#10;Automatisch generierte Beschreibung">
            <a:extLst>
              <a:ext uri="{FF2B5EF4-FFF2-40B4-BE49-F238E27FC236}">
                <a16:creationId xmlns:a16="http://schemas.microsoft.com/office/drawing/2014/main" id="{14BCAEF7-D591-48C4-81EE-0BF7BAAE8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077" r="-1" b="1565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F6F16-941E-439C-A6D4-50D1BF92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Deutsch A1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4B8C-A37F-4730-B2A5-6F74F39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10. Lektion</a:t>
            </a:r>
          </a:p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Donnerstag, 26.03.2020</a:t>
            </a:r>
          </a:p>
        </p:txBody>
      </p:sp>
    </p:spTree>
    <p:extLst>
      <p:ext uri="{BB962C8B-B14F-4D97-AF65-F5344CB8AC3E}">
        <p14:creationId xmlns:p14="http://schemas.microsoft.com/office/powerpoint/2010/main" val="40100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0449-9093-4592-9367-8FAF648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4842D5-246A-4804-960E-A9A086296DD3}"/>
              </a:ext>
            </a:extLst>
          </p:cNvPr>
          <p:cNvSpPr txBox="1"/>
          <p:nvPr/>
        </p:nvSpPr>
        <p:spPr>
          <a:xfrm>
            <a:off x="1183432" y="1925800"/>
            <a:ext cx="8836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/>
              <a:t>Das Kind _________ in Berlin.</a:t>
            </a:r>
          </a:p>
          <a:p>
            <a:pPr marL="457200" indent="-457200">
              <a:buAutoNum type="arabicPeriod"/>
            </a:pPr>
            <a:r>
              <a:rPr lang="de-DE" sz="2400" dirty="0"/>
              <a:t>Lisa _________ einen Hund</a:t>
            </a:r>
          </a:p>
          <a:p>
            <a:r>
              <a:rPr lang="de-DE" sz="2400" dirty="0"/>
              <a:t>3. _________ du Zucker im Kaffee?</a:t>
            </a:r>
          </a:p>
          <a:p>
            <a:r>
              <a:rPr lang="de-DE" sz="2400" dirty="0"/>
              <a:t>4. Wir ____________ viel Zeit.</a:t>
            </a:r>
          </a:p>
          <a:p>
            <a:r>
              <a:rPr lang="de-DE" sz="2400" dirty="0"/>
              <a:t>5. Wann ___________ Susanne und Richard in Rom?</a:t>
            </a:r>
          </a:p>
          <a:p>
            <a:r>
              <a:rPr lang="de-DE" sz="2400" dirty="0"/>
              <a:t>6. __________ Sie ein Glas Wasser? </a:t>
            </a:r>
          </a:p>
          <a:p>
            <a:r>
              <a:rPr lang="de-DE" sz="2400" dirty="0"/>
              <a:t>7. Er _________ keine Milch.</a:t>
            </a:r>
          </a:p>
          <a:p>
            <a:r>
              <a:rPr lang="de-DE" sz="2400" dirty="0"/>
              <a:t>8. Ich ________ einen Kaffee.</a:t>
            </a:r>
          </a:p>
        </p:txBody>
      </p:sp>
    </p:spTree>
    <p:extLst>
      <p:ext uri="{BB962C8B-B14F-4D97-AF65-F5344CB8AC3E}">
        <p14:creationId xmlns:p14="http://schemas.microsoft.com/office/powerpoint/2010/main" val="262632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0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8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24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45A94-7F8E-45EC-8DA1-ED8A99F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Vokabular - Nomen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093CC43-A4A8-477F-AD55-D144C19B03A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183361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the </a:t>
            </a:r>
            <a:r>
              <a:rPr lang="de-DE" sz="2400" dirty="0" err="1"/>
              <a:t>sister</a:t>
            </a:r>
            <a:r>
              <a:rPr lang="de-DE" sz="2400" dirty="0"/>
              <a:t> </a:t>
            </a:r>
          </a:p>
          <a:p>
            <a:r>
              <a:rPr lang="de-DE" sz="2400" dirty="0"/>
              <a:t>the screen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cake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siblings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lamp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child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brother</a:t>
            </a:r>
            <a:r>
              <a:rPr lang="de-DE" sz="2400" dirty="0"/>
              <a:t> 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036D0BF-9EAA-457A-A90B-33890D8BF7AC}"/>
              </a:ext>
            </a:extLst>
          </p:cNvPr>
          <p:cNvSpPr txBox="1">
            <a:spLocks/>
          </p:cNvSpPr>
          <p:nvPr/>
        </p:nvSpPr>
        <p:spPr>
          <a:xfrm>
            <a:off x="6178420" y="1690688"/>
            <a:ext cx="3478764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the orange juice</a:t>
            </a:r>
          </a:p>
          <a:p>
            <a:r>
              <a:rPr lang="de-DE" sz="2400" dirty="0"/>
              <a:t>the milk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piece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cheesecake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water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lemonade</a:t>
            </a:r>
            <a:r>
              <a:rPr lang="de-DE" sz="2400" dirty="0"/>
              <a:t> 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sugar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tee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62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45A94-7F8E-45EC-8DA1-ED8A99F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Vokabular – Verben, Adverbien und Adjektive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CC4CE84-22FD-4146-9021-BD1EF2078C9C}"/>
              </a:ext>
            </a:extLst>
          </p:cNvPr>
          <p:cNvSpPr txBox="1">
            <a:spLocks/>
          </p:cNvSpPr>
          <p:nvPr/>
        </p:nvSpPr>
        <p:spPr>
          <a:xfrm>
            <a:off x="838200" y="1973714"/>
            <a:ext cx="2522374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nehmen</a:t>
            </a:r>
          </a:p>
          <a:p>
            <a:r>
              <a:rPr lang="de-DE" sz="2400" dirty="0"/>
              <a:t> möchten</a:t>
            </a:r>
          </a:p>
          <a:p>
            <a:r>
              <a:rPr lang="de-DE" sz="2400" dirty="0"/>
              <a:t> kosten</a:t>
            </a:r>
          </a:p>
          <a:p>
            <a:r>
              <a:rPr lang="de-DE" sz="2400" dirty="0"/>
              <a:t> mit</a:t>
            </a:r>
          </a:p>
          <a:p>
            <a:r>
              <a:rPr lang="de-DE" sz="2400" dirty="0"/>
              <a:t> brauchen</a:t>
            </a:r>
          </a:p>
          <a:p>
            <a:r>
              <a:rPr lang="de-DE" sz="2400" dirty="0"/>
              <a:t> getrennt</a:t>
            </a:r>
          </a:p>
          <a:p>
            <a:r>
              <a:rPr lang="de-DE" sz="2400" dirty="0"/>
              <a:t>ohne</a:t>
            </a:r>
          </a:p>
          <a:p>
            <a:r>
              <a:rPr lang="de-DE" sz="2400" dirty="0"/>
              <a:t> zusammen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549D834-3E94-4B5C-A1D0-2692648E8E9B}"/>
              </a:ext>
            </a:extLst>
          </p:cNvPr>
          <p:cNvSpPr txBox="1">
            <a:spLocks/>
          </p:cNvSpPr>
          <p:nvPr/>
        </p:nvSpPr>
        <p:spPr>
          <a:xfrm>
            <a:off x="5284238" y="1973713"/>
            <a:ext cx="6069562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Ich _______  einen Tee.</a:t>
            </a:r>
          </a:p>
          <a:p>
            <a:r>
              <a:rPr lang="de-DE" sz="2400" dirty="0"/>
              <a:t>Er ________ ein Stück Kuchen.</a:t>
            </a:r>
          </a:p>
          <a:p>
            <a:r>
              <a:rPr lang="de-DE" sz="2400" dirty="0"/>
              <a:t> Der Orangensaft _______ 4 €.</a:t>
            </a:r>
          </a:p>
          <a:p>
            <a:r>
              <a:rPr lang="de-DE" sz="2400" dirty="0"/>
              <a:t>Ich trinke meinen Tee _____ Zucker.</a:t>
            </a:r>
          </a:p>
          <a:p>
            <a:r>
              <a:rPr lang="de-DE" sz="2400" dirty="0"/>
              <a:t>Du trinkst deinen Tee aber _____ Zucker</a:t>
            </a:r>
          </a:p>
          <a:p>
            <a:r>
              <a:rPr lang="de-DE" sz="2400" dirty="0"/>
              <a:t>Ich _________ jetzt ein Glas Wasser.</a:t>
            </a:r>
          </a:p>
          <a:p>
            <a:r>
              <a:rPr lang="de-DE" sz="2400" dirty="0"/>
              <a:t>Zahlen Sie ___________?</a:t>
            </a:r>
          </a:p>
          <a:p>
            <a:r>
              <a:rPr lang="de-DE" sz="2400" dirty="0"/>
              <a:t>Nein, wir zahlen ____________.</a:t>
            </a:r>
          </a:p>
        </p:txBody>
      </p:sp>
    </p:spTree>
    <p:extLst>
      <p:ext uri="{BB962C8B-B14F-4D97-AF65-F5344CB8AC3E}">
        <p14:creationId xmlns:p14="http://schemas.microsoft.com/office/powerpoint/2010/main" val="16879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Modalverben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7BF86-0BEE-48FA-BD63-0174B02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3453"/>
          </a:xfrm>
        </p:spPr>
        <p:txBody>
          <a:bodyPr/>
          <a:lstStyle/>
          <a:p>
            <a:r>
              <a:rPr lang="de-DE" sz="2400" dirty="0"/>
              <a:t>Es gibt 6 Modalverben</a:t>
            </a:r>
          </a:p>
          <a:p>
            <a:r>
              <a:rPr lang="de-DE" sz="2400" dirty="0"/>
              <a:t>Ändern den Inhalt der Aussage, aber nicht die Handlung. </a:t>
            </a:r>
          </a:p>
          <a:p>
            <a:r>
              <a:rPr lang="de-DE" sz="2400" dirty="0"/>
              <a:t>Stehen meistens mit einem 2. Verb zusammen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	Ich 			kochen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71FDBE-E330-4444-85FA-73B524963220}"/>
              </a:ext>
            </a:extLst>
          </p:cNvPr>
          <p:cNvSpPr txBox="1"/>
          <p:nvPr/>
        </p:nvSpPr>
        <p:spPr>
          <a:xfrm>
            <a:off x="1273628" y="3227692"/>
            <a:ext cx="1590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müssen</a:t>
            </a:r>
          </a:p>
          <a:p>
            <a:r>
              <a:rPr lang="de-DE" sz="2000" dirty="0">
                <a:solidFill>
                  <a:schemeClr val="accent6">
                    <a:lumMod val="75000"/>
                  </a:schemeClr>
                </a:solidFill>
              </a:rPr>
              <a:t>sollen</a:t>
            </a:r>
          </a:p>
          <a:p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können</a:t>
            </a:r>
          </a:p>
          <a:p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dürfen</a:t>
            </a:r>
          </a:p>
          <a:p>
            <a:r>
              <a:rPr lang="de-DE" sz="2000" dirty="0">
                <a:solidFill>
                  <a:srgbClr val="FFC000"/>
                </a:solidFill>
              </a:rPr>
              <a:t>möchten</a:t>
            </a:r>
          </a:p>
          <a:p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wollen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D4AD01-CDE9-4D64-8612-12E6624647EE}"/>
              </a:ext>
            </a:extLst>
          </p:cNvPr>
          <p:cNvSpPr txBox="1"/>
          <p:nvPr/>
        </p:nvSpPr>
        <p:spPr>
          <a:xfrm>
            <a:off x="6784909" y="3320025"/>
            <a:ext cx="167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muss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soll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kann</a:t>
            </a:r>
          </a:p>
          <a:p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darf</a:t>
            </a:r>
          </a:p>
          <a:p>
            <a:r>
              <a:rPr lang="de-DE" dirty="0">
                <a:solidFill>
                  <a:srgbClr val="FFC000"/>
                </a:solidFill>
              </a:rPr>
              <a:t>möchte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will</a:t>
            </a:r>
          </a:p>
        </p:txBody>
      </p:sp>
    </p:spTree>
    <p:extLst>
      <p:ext uri="{BB962C8B-B14F-4D97-AF65-F5344CB8AC3E}">
        <p14:creationId xmlns:p14="http://schemas.microsoft.com/office/powerpoint/2010/main" val="18453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4A2BFD7-9712-4674-998E-E69BD988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FFC000"/>
                </a:solidFill>
              </a:rPr>
              <a:t>Modalverb „möchten“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12A21E24-3F29-4CFC-8D5E-BEDC88B2A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502037"/>
              </p:ext>
            </p:extLst>
          </p:nvPr>
        </p:nvGraphicFramePr>
        <p:xfrm>
          <a:off x="3986503" y="2131060"/>
          <a:ext cx="42189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4291">
                  <a:extLst>
                    <a:ext uri="{9D8B030D-6E8A-4147-A177-3AD203B41FA5}">
                      <a16:colId xmlns:a16="http://schemas.microsoft.com/office/drawing/2014/main" val="3660981940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12428143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 / sie /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sie / </a:t>
                      </a:r>
                      <a:r>
                        <a:rPr lang="de-DE" u="sng" dirty="0"/>
                        <a:t>S</a:t>
                      </a:r>
                      <a:r>
                        <a:rPr lang="de-DE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1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0449-9093-4592-9367-8FAF648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4842D5-246A-4804-960E-A9A086296DD3}"/>
              </a:ext>
            </a:extLst>
          </p:cNvPr>
          <p:cNvSpPr txBox="1"/>
          <p:nvPr/>
        </p:nvSpPr>
        <p:spPr>
          <a:xfrm>
            <a:off x="961053" y="1916470"/>
            <a:ext cx="8836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/>
              <a:t>Das Kind _________ ein Eis (essen)</a:t>
            </a:r>
          </a:p>
          <a:p>
            <a:pPr marL="457200" indent="-457200">
              <a:buAutoNum type="arabicPeriod"/>
            </a:pPr>
            <a:r>
              <a:rPr lang="de-DE" sz="2400" dirty="0"/>
              <a:t>Lisa _________ jetzt schlafen.</a:t>
            </a:r>
          </a:p>
          <a:p>
            <a:r>
              <a:rPr lang="de-DE" sz="2400" dirty="0"/>
              <a:t>3. _________ du Zucker haben?</a:t>
            </a:r>
          </a:p>
          <a:p>
            <a:r>
              <a:rPr lang="de-DE" sz="2400" dirty="0"/>
              <a:t>4. Wir ____________ gerne bezahlen. </a:t>
            </a:r>
          </a:p>
          <a:p>
            <a:r>
              <a:rPr lang="de-DE" sz="2400" dirty="0"/>
              <a:t>5. Wann ___________ Susanne und Richard kommen?</a:t>
            </a:r>
          </a:p>
          <a:p>
            <a:r>
              <a:rPr lang="de-DE" sz="2400" dirty="0"/>
              <a:t>6. __________ Sie ein Glas Wasser? </a:t>
            </a:r>
          </a:p>
          <a:p>
            <a:r>
              <a:rPr lang="de-DE" sz="2400" dirty="0"/>
              <a:t>7. Er _________ keine Milch.</a:t>
            </a:r>
          </a:p>
          <a:p>
            <a:r>
              <a:rPr lang="de-DE" sz="2400" dirty="0"/>
              <a:t>8. Ich ________ gerne einen Kaffee trinken.</a:t>
            </a:r>
          </a:p>
        </p:txBody>
      </p:sp>
    </p:spTree>
    <p:extLst>
      <p:ext uri="{BB962C8B-B14F-4D97-AF65-F5344CB8AC3E}">
        <p14:creationId xmlns:p14="http://schemas.microsoft.com/office/powerpoint/2010/main" val="3852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65989-79CE-4D3A-A5A3-DFE3FF508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Vergangenheit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D8A97-5BCC-4E0E-A813-E457845EC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u="sng" dirty="0" err="1">
                <a:solidFill>
                  <a:srgbClr val="1D8876"/>
                </a:solidFill>
              </a:rPr>
              <a:t>Präteritum</a:t>
            </a:r>
            <a:r>
              <a:rPr lang="pt-PT" b="1" dirty="0"/>
              <a:t> / </a:t>
            </a:r>
            <a:r>
              <a:rPr lang="pt-PT" b="1" dirty="0" err="1">
                <a:solidFill>
                  <a:srgbClr val="7030A0"/>
                </a:solidFill>
              </a:rPr>
              <a:t>Perfekt</a:t>
            </a:r>
            <a:r>
              <a:rPr lang="pt-PT" b="1" dirty="0">
                <a:solidFill>
                  <a:schemeClr val="accent1"/>
                </a:solidFill>
              </a:rPr>
              <a:t> </a:t>
            </a:r>
            <a:r>
              <a:rPr lang="pt-PT" b="1" dirty="0"/>
              <a:t>/ </a:t>
            </a:r>
            <a:r>
              <a:rPr lang="pt-PT" b="1" dirty="0" err="1">
                <a:solidFill>
                  <a:srgbClr val="FFC000"/>
                </a:solidFill>
              </a:rPr>
              <a:t>Plusquamperfekt</a:t>
            </a:r>
            <a:endParaRPr lang="de-D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5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D8876"/>
                </a:solidFill>
              </a:rPr>
              <a:t>Präteritum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7BF86-0BEE-48FA-BD63-0174B02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de-DE" sz="2400" dirty="0"/>
              <a:t>Vergangenheit</a:t>
            </a:r>
          </a:p>
          <a:p>
            <a:r>
              <a:rPr lang="de-DE" sz="2400" dirty="0"/>
              <a:t>Schreiben [Ausnahme: sein / haben / Modalverben]</a:t>
            </a:r>
          </a:p>
          <a:p>
            <a:endParaRPr lang="de-DE" sz="2400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BEC41267-7763-4D26-901D-AA40683A4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561425"/>
              </p:ext>
            </p:extLst>
          </p:nvPr>
        </p:nvGraphicFramePr>
        <p:xfrm>
          <a:off x="1411254" y="3526155"/>
          <a:ext cx="4218994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684">
                  <a:extLst>
                    <a:ext uri="{9D8B030D-6E8A-4147-A177-3AD203B41FA5}">
                      <a16:colId xmlns:a16="http://schemas.microsoft.com/office/drawing/2014/main" val="3660981940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242814397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4227708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Präteritum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 / sie /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sie / </a:t>
                      </a:r>
                      <a:r>
                        <a:rPr lang="de-DE" u="sng" dirty="0"/>
                        <a:t>S</a:t>
                      </a:r>
                      <a:r>
                        <a:rPr lang="de-DE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8761"/>
                  </a:ext>
                </a:extLst>
              </a:tr>
            </a:tbl>
          </a:graphicData>
        </a:graphic>
      </p:graphicFrame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0F130103-81F7-4561-A2B6-8142A7EF7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149335"/>
              </p:ext>
            </p:extLst>
          </p:nvPr>
        </p:nvGraphicFramePr>
        <p:xfrm>
          <a:off x="6561754" y="3526155"/>
          <a:ext cx="421899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684">
                  <a:extLst>
                    <a:ext uri="{9D8B030D-6E8A-4147-A177-3AD203B41FA5}">
                      <a16:colId xmlns:a16="http://schemas.microsoft.com/office/drawing/2014/main" val="3660981940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242814397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4227708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haben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Präteritum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 / sie /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sie / </a:t>
                      </a:r>
                      <a:r>
                        <a:rPr lang="de-DE" u="sng" dirty="0"/>
                        <a:t>S</a:t>
                      </a:r>
                      <a:r>
                        <a:rPr lang="de-DE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D8876"/>
                </a:solidFill>
              </a:rPr>
              <a:t>Präteritum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7BF86-0BEE-48FA-BD63-0174B02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de-DE" sz="2400" dirty="0"/>
              <a:t>Vergangenheit</a:t>
            </a:r>
          </a:p>
          <a:p>
            <a:r>
              <a:rPr lang="de-DE" sz="2400" dirty="0"/>
              <a:t>Schreiben [Ausnahme: sein / haben / Modalverben]</a:t>
            </a:r>
          </a:p>
          <a:p>
            <a:endParaRPr lang="de-DE" sz="2400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BEC41267-7763-4D26-901D-AA40683A4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786576"/>
              </p:ext>
            </p:extLst>
          </p:nvPr>
        </p:nvGraphicFramePr>
        <p:xfrm>
          <a:off x="1411254" y="3526155"/>
          <a:ext cx="4218994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684">
                  <a:extLst>
                    <a:ext uri="{9D8B030D-6E8A-4147-A177-3AD203B41FA5}">
                      <a16:colId xmlns:a16="http://schemas.microsoft.com/office/drawing/2014/main" val="3660981940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242814397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4227708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Präteritum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 / sie /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sie / </a:t>
                      </a:r>
                      <a:r>
                        <a:rPr lang="de-DE" u="sng" dirty="0"/>
                        <a:t>S</a:t>
                      </a:r>
                      <a:r>
                        <a:rPr lang="de-DE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8761"/>
                  </a:ext>
                </a:extLst>
              </a:tr>
            </a:tbl>
          </a:graphicData>
        </a:graphic>
      </p:graphicFrame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0F130103-81F7-4561-A2B6-8142A7EF7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994189"/>
              </p:ext>
            </p:extLst>
          </p:nvPr>
        </p:nvGraphicFramePr>
        <p:xfrm>
          <a:off x="6561754" y="3526155"/>
          <a:ext cx="421899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684">
                  <a:extLst>
                    <a:ext uri="{9D8B030D-6E8A-4147-A177-3AD203B41FA5}">
                      <a16:colId xmlns:a16="http://schemas.microsoft.com/office/drawing/2014/main" val="3660981940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242814397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4227708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haben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Präteritum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 / sie /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sie / </a:t>
                      </a:r>
                      <a:r>
                        <a:rPr lang="de-DE" u="sng" dirty="0"/>
                        <a:t>S</a:t>
                      </a:r>
                      <a:r>
                        <a:rPr lang="de-DE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5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</Words>
  <Application>Microsoft Office PowerPoint</Application>
  <PresentationFormat>Breitbild</PresentationFormat>
  <Paragraphs>157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Deutsch A1</vt:lpstr>
      <vt:lpstr>Vokabular - Nomen</vt:lpstr>
      <vt:lpstr>Vokabular – Verben, Adverbien und Adjektive</vt:lpstr>
      <vt:lpstr>Modalverben</vt:lpstr>
      <vt:lpstr>Modalverb „möchten“</vt:lpstr>
      <vt:lpstr>Übungen</vt:lpstr>
      <vt:lpstr>Die Vergangenheit</vt:lpstr>
      <vt:lpstr>Präteritum</vt:lpstr>
      <vt:lpstr>Präteritum</vt:lpstr>
      <vt:lpstr>Übungen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A1</dc:title>
  <dc:creator>Marlene Knupfer</dc:creator>
  <cp:lastModifiedBy>Marlene Knupfer</cp:lastModifiedBy>
  <cp:revision>13</cp:revision>
  <dcterms:created xsi:type="dcterms:W3CDTF">2020-03-24T13:48:25Z</dcterms:created>
  <dcterms:modified xsi:type="dcterms:W3CDTF">2020-03-25T10:41:03Z</dcterms:modified>
</cp:coreProperties>
</file>