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9" r:id="rId3"/>
    <p:sldId id="282" r:id="rId4"/>
    <p:sldId id="264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3A7E-8B9E-41A7-99DF-20C598314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40D01-009F-4529-9A78-C1B159768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55ED7-0BF7-4DA6-BF5E-E5BB4FC9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43355-6803-4F88-AF43-4428BD62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3BB87-A561-4D4F-832B-E2BB325B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71113-2383-4301-AC68-C3E20CC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D59A9-1562-4671-B222-04A98455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CEDB1-F4E6-4988-8F0B-667312BA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F51E18-70CB-4EEC-9FA1-9A41BBE7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B269F-3BE6-48C2-8CA7-7FFC1DA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905EF1-0625-4537-AAEF-C80D703E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7072D-1F9F-455C-A854-C11799A7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3A6F6-654F-4885-988A-BC12FDC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278C7-61F9-4E57-BB9B-1D4AD0F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17655-AB03-422D-8A57-9EF0476A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E538F-06BD-4D6C-8145-3FC20694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B916BE-09D7-47AA-836F-FA18EB36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D3001-DD03-4396-90DF-53936A86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B3D-7EF0-4F88-A7FB-97281FCC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686C2-488B-4A0A-8468-3932DF23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95637-95FB-409C-8E53-284920D6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63680-EA46-4EA4-A60B-0EE04AC3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91BF1-D44F-4CA8-AB09-1794F0D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AE27B-5DE7-4BB7-A6A7-5EA33CF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2BCA1-EBB3-4406-B562-4B70D58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6E49-0EBA-4168-9081-167C2C81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C6E8C-E0E5-437E-8963-A83B778E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9F590-4E03-451F-9FE6-5C5F9FDE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0432-A592-4A85-901D-D174D60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1F250-D6BD-48EC-BCB3-DC52D8C0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1AC505-D3AC-408B-9AF1-E8C5D043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83CD6-A858-4376-8EA4-80124277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14BAB-93B6-427B-BE7E-A5ADC99E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10DB0-899B-4CF0-9AF0-159D1A35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5D955E-2B88-42A1-983A-2CB68F3D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DBC1D-0880-4D43-AA2C-7C37B6C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B806C-05AB-4C53-ABEF-E1C52C61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E92D3-1AD9-4247-BB15-14DD54B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4EE0AC-A378-49DC-8A4E-4E77688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0B9A-71CF-4EC0-8527-C137B979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6652A2-D3FF-4578-AFE2-A8F2D952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750824-F3F9-4D76-9720-CC334E1F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C1251-7E0E-44E3-BFC4-0AD8582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7D43F1-8CAA-42B6-8A99-33C77F2C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B0FED2-058C-43D8-A275-D51CC08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69E06-973C-442A-BC4A-1A138B07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989F-6779-473B-A5FF-E7A936F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FBF87-3960-4970-8DE3-44A2237A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2061B-24F5-4BE9-AF6C-7F1F3216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4ECF6-19F2-4344-AAEB-77359AE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8BB9D3-9305-44ED-8489-7A8176D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4CA96-9131-40EF-BBB4-67ABA2E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7651-3C66-4152-B71B-905C8F9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112DF-1189-4385-9093-604DF79FE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A769A-91A6-4D24-8BA1-8ECC9AA8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72098-B777-43A6-A188-EDE3E24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104E4B-F34B-4ED6-8962-16279155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433565-6765-41EE-B1DA-E30BDFF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23599D-D6DA-4DBE-95AF-B5DC59D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FC781-9C76-45F5-9641-90728D5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D9355-F572-43A5-9FD4-07FD6FAC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71462-68EE-4B4B-8D68-02BF9D28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230B7-D69D-4F36-ADA1-E5EB5B69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Gebäude, grün, farbig, Tisch enthält.&#10;&#10;Automatisch generierte Beschreibung">
            <a:extLst>
              <a:ext uri="{FF2B5EF4-FFF2-40B4-BE49-F238E27FC236}">
                <a16:creationId xmlns:a16="http://schemas.microsoft.com/office/drawing/2014/main" id="{14BCAEF7-D591-48C4-81EE-0BF7BAAE8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077" r="-1" b="1565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FF6F16-941E-439C-A6D4-50D1BF92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Deutsch A1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4B8C-A37F-4730-B2A5-6F74F39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11. Lektion</a:t>
            </a:r>
          </a:p>
          <a:p>
            <a:pPr algn="ctr">
              <a:lnSpc>
                <a:spcPct val="100000"/>
              </a:lnSpc>
            </a:pPr>
            <a:r>
              <a:rPr lang="de-DE" sz="3200" dirty="0">
                <a:solidFill>
                  <a:schemeClr val="bg1"/>
                </a:solidFill>
              </a:rPr>
              <a:t>Dienstag</a:t>
            </a:r>
            <a:r>
              <a:rPr lang="de-DE" sz="3200">
                <a:solidFill>
                  <a:schemeClr val="bg1"/>
                </a:solidFill>
              </a:rPr>
              <a:t>, 31.03.2020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9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45A94-7F8E-45EC-8DA1-ED8A99F0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Vokabular – Nomen + Akkusativ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45E1236-27B5-45DC-AB48-DDD2C8183485}"/>
              </a:ext>
            </a:extLst>
          </p:cNvPr>
          <p:cNvSpPr txBox="1">
            <a:spLocks/>
          </p:cNvSpPr>
          <p:nvPr/>
        </p:nvSpPr>
        <p:spPr>
          <a:xfrm>
            <a:off x="2440858" y="2101333"/>
            <a:ext cx="3292151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Ich_________ gerne</a:t>
            </a:r>
            <a:br>
              <a:rPr lang="de-DE" sz="2400" dirty="0"/>
            </a:br>
            <a:r>
              <a:rPr lang="de-DE" sz="2400" dirty="0"/>
              <a:t>________________.</a:t>
            </a:r>
          </a:p>
        </p:txBody>
      </p:sp>
      <p:pic>
        <p:nvPicPr>
          <p:cNvPr id="1030" name="Picture 6" descr="Coffee: Benefits, nutrition, and risks">
            <a:extLst>
              <a:ext uri="{FF2B5EF4-FFF2-40B4-BE49-F238E27FC236}">
                <a16:creationId xmlns:a16="http://schemas.microsoft.com/office/drawing/2014/main" id="{8AF388C6-7CE3-4EBE-B0FC-4D73B01D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2928"/>
            <a:ext cx="1532412" cy="102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e: Warum er nur mit kochendem Wasser zubereitet werden sollte ...">
            <a:extLst>
              <a:ext uri="{FF2B5EF4-FFF2-40B4-BE49-F238E27FC236}">
                <a16:creationId xmlns:a16="http://schemas.microsoft.com/office/drawing/2014/main" id="{66E85730-70EE-41DA-8A58-961511B4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0482"/>
            <a:ext cx="1532412" cy="8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hoko - Nuss - Kuchen ohne Mehl von friedaaushonolulu | Chefkoch">
            <a:extLst>
              <a:ext uri="{FF2B5EF4-FFF2-40B4-BE49-F238E27FC236}">
                <a16:creationId xmlns:a16="http://schemas.microsoft.com/office/drawing/2014/main" id="{7126DC7C-FD03-4EBA-8126-08F3ED5B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6502"/>
            <a:ext cx="1532412" cy="8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nkt Orangensaft den Blutdruck? | EAT SMARTER">
            <a:extLst>
              <a:ext uri="{FF2B5EF4-FFF2-40B4-BE49-F238E27FC236}">
                <a16:creationId xmlns:a16="http://schemas.microsoft.com/office/drawing/2014/main" id="{D8BB08AD-FD7B-4E1B-93E9-FBB921BE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09651"/>
            <a:ext cx="1532412" cy="95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üßkartoffel-Erdnuss-Suppe mit Limette und Koriander selbst machen">
            <a:extLst>
              <a:ext uri="{FF2B5EF4-FFF2-40B4-BE49-F238E27FC236}">
                <a16:creationId xmlns:a16="http://schemas.microsoft.com/office/drawing/2014/main" id="{04ED168E-8C45-42C8-B4CF-271C98CF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2927"/>
            <a:ext cx="1532412" cy="102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urrywurst mit fruchtig-scharfer Currysauce">
            <a:extLst>
              <a:ext uri="{FF2B5EF4-FFF2-40B4-BE49-F238E27FC236}">
                <a16:creationId xmlns:a16="http://schemas.microsoft.com/office/drawing/2014/main" id="{128030D4-885F-4DD9-AC99-70776059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60481"/>
            <a:ext cx="1530704" cy="86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rinkwasser: Warum ein Glas Wasser im Restaurant bald gratis sein ...">
            <a:extLst>
              <a:ext uri="{FF2B5EF4-FFF2-40B4-BE49-F238E27FC236}">
                <a16:creationId xmlns:a16="http://schemas.microsoft.com/office/drawing/2014/main" id="{58FD4756-EFC5-4FEF-8CC6-2340AF6B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83631"/>
            <a:ext cx="1541733" cy="9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rötchen backen - Rezept für Bäckerbrötchen / Sonntagsbrötchen">
            <a:extLst>
              <a:ext uri="{FF2B5EF4-FFF2-40B4-BE49-F238E27FC236}">
                <a16:creationId xmlns:a16="http://schemas.microsoft.com/office/drawing/2014/main" id="{D3AA1788-4791-45B1-B55F-EAD877887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53439"/>
            <a:ext cx="1530704" cy="8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BC03903-4D9B-4DE7-86B8-A60346F1CF4B}"/>
              </a:ext>
            </a:extLst>
          </p:cNvPr>
          <p:cNvSpPr txBox="1">
            <a:spLocks/>
          </p:cNvSpPr>
          <p:nvPr/>
        </p:nvSpPr>
        <p:spPr>
          <a:xfrm>
            <a:off x="2440858" y="3279713"/>
            <a:ext cx="3292151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Anne ________ gerne</a:t>
            </a:r>
            <a:br>
              <a:rPr lang="de-DE" sz="2400" dirty="0"/>
            </a:br>
            <a:r>
              <a:rPr lang="de-DE" sz="2400" dirty="0"/>
              <a:t>_________________.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340F243-5AB4-416D-BD8D-B02279BAEE88}"/>
              </a:ext>
            </a:extLst>
          </p:cNvPr>
          <p:cNvSpPr txBox="1">
            <a:spLocks/>
          </p:cNvSpPr>
          <p:nvPr/>
        </p:nvSpPr>
        <p:spPr>
          <a:xfrm>
            <a:off x="2440858" y="4222097"/>
            <a:ext cx="3292151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Wir __________ gerne</a:t>
            </a:r>
            <a:br>
              <a:rPr lang="de-DE" sz="2400" dirty="0"/>
            </a:br>
            <a:r>
              <a:rPr lang="de-DE" sz="2400" dirty="0"/>
              <a:t>_________________.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BDB0447-2D26-4260-B9B7-5E95D7A76E9F}"/>
              </a:ext>
            </a:extLst>
          </p:cNvPr>
          <p:cNvSpPr txBox="1">
            <a:spLocks/>
          </p:cNvSpPr>
          <p:nvPr/>
        </p:nvSpPr>
        <p:spPr>
          <a:xfrm>
            <a:off x="2440857" y="5377146"/>
            <a:ext cx="3292151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________ du _________________? 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68EBB0B-F78F-469A-87C0-CB559C43AAF5}"/>
              </a:ext>
            </a:extLst>
          </p:cNvPr>
          <p:cNvSpPr txBox="1">
            <a:spLocks/>
          </p:cNvSpPr>
          <p:nvPr/>
        </p:nvSpPr>
        <p:spPr>
          <a:xfrm>
            <a:off x="7844064" y="2172925"/>
            <a:ext cx="3292151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_________ Sie gerne</a:t>
            </a:r>
            <a:br>
              <a:rPr lang="de-DE" sz="2400" dirty="0"/>
            </a:br>
            <a:r>
              <a:rPr lang="de-DE" sz="2400" dirty="0"/>
              <a:t>__________________?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38149AB0-5A7E-4138-9401-4DA9C095BB7A}"/>
              </a:ext>
            </a:extLst>
          </p:cNvPr>
          <p:cNvSpPr txBox="1">
            <a:spLocks/>
          </p:cNvSpPr>
          <p:nvPr/>
        </p:nvSpPr>
        <p:spPr>
          <a:xfrm>
            <a:off x="7989696" y="5470320"/>
            <a:ext cx="3292151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Ihr __________ gerne</a:t>
            </a:r>
            <a:br>
              <a:rPr lang="de-DE" sz="2400" dirty="0"/>
            </a:br>
            <a:r>
              <a:rPr lang="de-DE" sz="2400" dirty="0"/>
              <a:t>__________________.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E013974A-87B7-4FF5-B521-B8718185D5A6}"/>
              </a:ext>
            </a:extLst>
          </p:cNvPr>
          <p:cNvSpPr txBox="1">
            <a:spLocks/>
          </p:cNvSpPr>
          <p:nvPr/>
        </p:nvSpPr>
        <p:spPr>
          <a:xfrm>
            <a:off x="7897997" y="3361076"/>
            <a:ext cx="3292151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Du ___________ gerne</a:t>
            </a:r>
            <a:br>
              <a:rPr lang="de-DE" sz="2400" dirty="0"/>
            </a:br>
            <a:r>
              <a:rPr lang="de-DE" sz="2400" dirty="0"/>
              <a:t>___________________.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737DA533-7276-4457-915F-3F59FD5AC2DB}"/>
              </a:ext>
            </a:extLst>
          </p:cNvPr>
          <p:cNvSpPr txBox="1">
            <a:spLocks/>
          </p:cNvSpPr>
          <p:nvPr/>
        </p:nvSpPr>
        <p:spPr>
          <a:xfrm>
            <a:off x="7790133" y="4354591"/>
            <a:ext cx="3400015" cy="102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Joachim ________ gerne</a:t>
            </a:r>
            <a:br>
              <a:rPr lang="de-DE" sz="2400" dirty="0"/>
            </a:br>
            <a:r>
              <a:rPr lang="de-DE" sz="2400" dirty="0"/>
              <a:t>___________________.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26623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97FAF-BA72-48A1-8447-EB1D7AC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Wiederholung: W-Fragen + Verben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7E59B-516C-4209-8300-93B7D481B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67" y="1825625"/>
            <a:ext cx="5951376" cy="4836432"/>
          </a:xfrm>
        </p:spPr>
        <p:txBody>
          <a:bodyPr>
            <a:normAutofit/>
          </a:bodyPr>
          <a:lstStyle/>
          <a:p>
            <a:r>
              <a:rPr lang="de-DE" dirty="0"/>
              <a:t>____ sind Sie? </a:t>
            </a:r>
            <a:br>
              <a:rPr lang="de-DE" dirty="0"/>
            </a:br>
            <a:r>
              <a:rPr lang="de-DE" dirty="0"/>
              <a:t>Ich _____ in Boston. </a:t>
            </a:r>
          </a:p>
          <a:p>
            <a:r>
              <a:rPr lang="de-DE" dirty="0"/>
              <a:t>____ alt ____ du? </a:t>
            </a:r>
            <a:br>
              <a:rPr lang="de-DE" dirty="0"/>
            </a:br>
            <a:r>
              <a:rPr lang="de-DE" dirty="0"/>
              <a:t>Ich ____ 46 Jahre alt. </a:t>
            </a:r>
          </a:p>
          <a:p>
            <a:r>
              <a:rPr lang="de-DE" dirty="0"/>
              <a:t>____ ______ du am Wochenende?</a:t>
            </a:r>
            <a:br>
              <a:rPr lang="de-DE" dirty="0"/>
            </a:br>
            <a:r>
              <a:rPr lang="de-DE" dirty="0"/>
              <a:t>Ich mache nicht viel, ich bleibe Zuhause. </a:t>
            </a:r>
          </a:p>
          <a:p>
            <a:r>
              <a:rPr lang="de-DE" dirty="0"/>
              <a:t>_____ _____ ihr Zeit?</a:t>
            </a:r>
            <a:br>
              <a:rPr lang="de-DE" dirty="0"/>
            </a:br>
            <a:r>
              <a:rPr lang="de-DE" dirty="0"/>
              <a:t>Wir ______ um 18:00 Uhr Zeit. 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FC1E56-C003-4E9C-A1A6-832BC9170C59}"/>
              </a:ext>
            </a:extLst>
          </p:cNvPr>
          <p:cNvSpPr/>
          <p:nvPr/>
        </p:nvSpPr>
        <p:spPr>
          <a:xfrm>
            <a:off x="6789576" y="1917356"/>
            <a:ext cx="6096000" cy="4067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800" dirty="0"/>
              <a:t>______ _______ sie?</a:t>
            </a:r>
            <a:br>
              <a:rPr lang="de-DE" sz="2800" dirty="0"/>
            </a:br>
            <a:r>
              <a:rPr lang="de-DE" sz="2800" dirty="0"/>
              <a:t>Sie ______ aus Thailand.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800" dirty="0"/>
              <a:t>_____ gehst du?</a:t>
            </a:r>
            <a:br>
              <a:rPr lang="de-DE" sz="2800" dirty="0"/>
            </a:br>
            <a:r>
              <a:rPr lang="de-DE" sz="2800" dirty="0"/>
              <a:t>Ich ______ nach Spanien.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800" dirty="0"/>
              <a:t>______ ______ Sie Deutsch?</a:t>
            </a:r>
            <a:br>
              <a:rPr lang="de-DE" sz="2800" dirty="0"/>
            </a:br>
            <a:r>
              <a:rPr lang="de-DE" sz="2800" dirty="0"/>
              <a:t>Weil es interessant ist.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z="2800" dirty="0"/>
              <a:t>_____ _____ das?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/>
              <a:t>  Das _____ Karin. </a:t>
            </a:r>
            <a:br>
              <a:rPr lang="de-DE" sz="2600" dirty="0"/>
            </a:b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8152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0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8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2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9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</Words>
  <Application>Microsoft Office PowerPoint</Application>
  <PresentationFormat>Breitbild</PresentationFormat>
  <Paragraphs>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Deutsch A1</vt:lpstr>
      <vt:lpstr>Vokabular – Nomen + Akkusativ</vt:lpstr>
      <vt:lpstr>Wiederholung: W-Fragen + Verben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A1</dc:title>
  <dc:creator>Marlene Knupfer</dc:creator>
  <cp:lastModifiedBy>Marlene Knupfer</cp:lastModifiedBy>
  <cp:revision>17</cp:revision>
  <dcterms:created xsi:type="dcterms:W3CDTF">2020-03-24T13:48:25Z</dcterms:created>
  <dcterms:modified xsi:type="dcterms:W3CDTF">2020-03-31T14:29:44Z</dcterms:modified>
</cp:coreProperties>
</file>