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d2c8e974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d2c8e974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2c8e974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2c8e974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ca8f16c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ca8f16c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d45206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d4520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55376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55376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55376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55376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55376d3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55376d3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255376d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255376d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255376d3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255376d3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d2c8e97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d2c8e97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2c8e974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2c8e974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RAW網頁設計上課筆記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2023/9/6</a:t>
            </a:r>
            <a:br>
              <a:rPr lang="zh-TW"/>
            </a:br>
            <a:r>
              <a:rPr lang="zh-TW"/>
              <a:t>V1.0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CSS檔-在同一個資料夾內統一設定各個網頁-2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2829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Step 3.依照要套用CSS設定的HTML標籤進行參數設定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25" y="1091700"/>
            <a:ext cx="4771376" cy="17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1325" y="2934525"/>
            <a:ext cx="28293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4.依照要套用CSS設定的HTML標籤進行參數設定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625" y="2949050"/>
            <a:ext cx="4771375" cy="20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CSS檔-在同一個資料夾內統一設定各個網頁-3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9591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Step5: 在html檔案內按下滑鼠右鍵，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點選“Open in Default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63" y="2061825"/>
            <a:ext cx="4102574" cy="308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477900" y="1152475"/>
            <a:ext cx="42585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950"/>
              <a:t>Step6:在網頁中，已套用CSS檔的設定</a:t>
            </a:r>
            <a:endParaRPr sz="4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950"/>
              <a:t>如果需要比較不同，可以把Head內的link css檔設定拿掉,並另開網頁做比較</a:t>
            </a:r>
            <a:endParaRPr sz="4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925" y="2061825"/>
            <a:ext cx="4496677" cy="30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超連結-擬態選取器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25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實體與擬態的不同點：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需要補充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750" y="950188"/>
            <a:ext cx="56205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什麼是網頁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0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1網站裡分為前後端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前端：以HTML+CSS+JAVA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後端：數據庫（Data base）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 靜/動態網頁的區別：</a:t>
            </a:r>
            <a:br>
              <a:rPr lang="zh-TW"/>
            </a:br>
            <a:r>
              <a:rPr lang="zh-TW"/>
              <a:t>	靜態：僅展示功能，無法與使用者進行互動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動態：有按鈕/輸入/傳送功能，可以與使用者</a:t>
            </a:r>
            <a:r>
              <a:rPr lang="zh-TW"/>
              <a:t>互動，並把互動資料傳送到後端資料庫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</a:t>
            </a:r>
            <a:r>
              <a:rPr lang="zh-TW" sz="2800">
                <a:solidFill>
                  <a:schemeClr val="dk2"/>
                </a:solidFill>
              </a:rPr>
              <a:t>HTML+CSS+JAVA Script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HTML→網頁（使用者所看到的） →僅文字與內容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CSS→樣式表（美化網頁用的功具） →版面的設定與調整（EX：文字大小、顏色等）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JAVA Script→特效 →網頁上的動作（EX：自動播放圖片、下拉式選單）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7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HTML架構怎麼看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50175"/>
            <a:ext cx="25857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!doctype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宣告HTML的版本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 Head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宣告此網頁的格式設定</a:t>
            </a:r>
            <a:br>
              <a:rPr lang="zh-TW"/>
            </a:br>
            <a:r>
              <a:rPr lang="zh-TW"/>
              <a:t>3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宣告此網頁的內容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350" y="950175"/>
            <a:ext cx="258570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000" y="953113"/>
            <a:ext cx="3232150" cy="381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從零開始你的HTML-網頁檔案命名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44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打開VS Code後，先指定工作的資料夾 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從最上面的檔案，選擇“開啟資料夾”，指定到要工作的資料夾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接著在左列工作表點選”檔案總管”</a:t>
            </a:r>
            <a:br>
              <a:rPr lang="zh-TW"/>
            </a:br>
            <a:br>
              <a:rPr lang="zh-TW"/>
            </a:br>
            <a:r>
              <a:rPr lang="zh-TW"/>
              <a:t>右鍵選擇“新增檔案”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在檔案總管框跳出紅框後，輸入“檔名”+“.html”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350" y="1152475"/>
            <a:ext cx="30265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025" y="1152475"/>
            <a:ext cx="32470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7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從零開始你的HTML-建立HTML架構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5102" l="0" r="3605" t="0"/>
          <a:stretch/>
        </p:blipFill>
        <p:spPr>
          <a:xfrm>
            <a:off x="311700" y="801750"/>
            <a:ext cx="8361299" cy="2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34554"/>
            <a:ext cx="9143999" cy="280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怎麼開始編輯html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7600" y="1152475"/>
            <a:ext cx="481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head：該網頁的設定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meta charset: 網頁語言編碼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title:頁籤，顯示在瀏覽器上的標籤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link rel:連結到css設定檔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/>
            </a:br>
            <a:r>
              <a:rPr lang="zh-TW"/>
              <a:t>body:該網頁所要呈現的內容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825" y="558750"/>
            <a:ext cx="3907476" cy="42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使用HTML語法說明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1583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以下以“下引線”代表輸入空格：</a:t>
            </a:r>
            <a:br>
              <a:rPr lang="zh-TW"/>
            </a:br>
            <a:r>
              <a:rPr lang="zh-TW"/>
              <a:t>&lt;屬性名稱+”=”+”元素設定”&gt;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例：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50" y="445025"/>
            <a:ext cx="5591699" cy="23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375" y="2068925"/>
            <a:ext cx="4953925" cy="2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3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CSS檔-在同一個資料夾內統一設定各個網頁-1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218300"/>
            <a:ext cx="333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1:在該資料夾內建立xxxxx.css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例：style.css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75" y="905000"/>
            <a:ext cx="5170075" cy="21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78800" y="2978075"/>
            <a:ext cx="36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Step 2:在html檔案的head區加入link屬性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31525"/>
            <a:ext cx="9143999" cy="17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