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18" r:id="rId5"/>
    <p:sldId id="305" r:id="rId6"/>
    <p:sldId id="258" r:id="rId7"/>
    <p:sldId id="320" r:id="rId8"/>
    <p:sldId id="322" r:id="rId9"/>
    <p:sldId id="350" r:id="rId10"/>
    <p:sldId id="324" r:id="rId11"/>
    <p:sldId id="325" r:id="rId12"/>
    <p:sldId id="337" r:id="rId13"/>
    <p:sldId id="327" r:id="rId14"/>
    <p:sldId id="358" r:id="rId15"/>
    <p:sldId id="359" r:id="rId16"/>
    <p:sldId id="353" r:id="rId17"/>
    <p:sldId id="354" r:id="rId18"/>
    <p:sldId id="329" r:id="rId19"/>
    <p:sldId id="342" r:id="rId20"/>
    <p:sldId id="331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DBF2"/>
    <a:srgbClr val="FF00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DA3EF-38C5-8C0B-C8D0-3A5827DB5F77}" v="1" dt="2025-08-19T14:06:49.698"/>
    <p1510:client id="{169018A5-0F82-8828-D47F-38B3404CA868}" v="266" dt="2025-08-18T19:32:47.397"/>
    <p1510:client id="{34338AD4-4CF2-C8AB-3A36-3A722609B466}" v="44" dt="2025-08-19T13:10:32.457"/>
    <p1510:client id="{3A77C991-7638-BE16-EF57-64CB630FE15E}" v="72" dt="2025-08-18T20:16:42.075"/>
    <p1510:client id="{46E39724-F9E7-29A9-D074-6DC5CBB75B31}" v="438" dt="2025-08-18T16:57:09.195"/>
    <p1510:client id="{4FE90619-DC32-AD4A-83A7-8110C85B77C8}" v="344" dt="2025-08-19T14:00:14.511"/>
    <p1510:client id="{9444F31E-230C-CDDD-344B-23A2E4BC4A3F}" v="984" dt="2025-08-18T18:33:16.479"/>
    <p1510:client id="{CAC71E4F-47DD-C712-3EE9-36F79593267D}" v="38" dt="2025-08-18T19:09:52.929"/>
    <p1510:client id="{D595593C-7DF9-C0E8-9FE5-DF199BE86FD8}" v="25" dt="2025-08-18T20:05:29.060"/>
    <p1510:client id="{F11BA321-F043-ECDD-F7CE-E97C410621A6}" v="42" dt="2025-08-19T11:19:28.422"/>
    <p1510:client id="{FA72518D-E220-0CB2-DE2A-692864A0B214}" v="1" dt="2025-08-18T19:54:03.0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3"/>
    <p:restoredTop sz="94638"/>
  </p:normalViewPr>
  <p:slideViewPr>
    <p:cSldViewPr snapToGrid="0">
      <p:cViewPr varScale="1">
        <p:scale>
          <a:sx n="194" d="100"/>
          <a:sy n="194" d="100"/>
        </p:scale>
        <p:origin x="19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  <a:endParaRPr lang="zh-CN" altLang="en-US"/>
          </a:p>
          <a:p>
            <a:pPr lvl="1"/>
            <a:r>
              <a:rPr lang="en-US" altLang="zh-CN"/>
              <a:t>Second</a:t>
            </a:r>
            <a:r>
              <a:rPr lang="zh-CN" altLang="en-US"/>
              <a:t> </a:t>
            </a:r>
            <a:r>
              <a:rPr lang="en-US" altLang="zh-CN"/>
              <a:t>level</a:t>
            </a:r>
            <a:endParaRPr lang="zh-CN" altLang="en-US"/>
          </a:p>
          <a:p>
            <a:pPr lvl="2"/>
            <a:r>
              <a:rPr lang="en-US" altLang="zh-CN"/>
              <a:t>Third</a:t>
            </a:r>
            <a:r>
              <a:rPr lang="zh-CN" altLang="en-US"/>
              <a:t> </a:t>
            </a:r>
            <a:r>
              <a:rPr lang="en-US" altLang="zh-CN"/>
              <a:t>level</a:t>
            </a:r>
            <a:endParaRPr lang="zh-CN" altLang="en-US"/>
          </a:p>
          <a:p>
            <a:pPr lvl="3"/>
            <a:r>
              <a:rPr lang="en-US" altLang="zh-CN"/>
              <a:t>Fourth level</a:t>
            </a:r>
            <a:endParaRPr lang="zh-CN" altLang="en-US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‹Nr.›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8/19/2025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236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07A65-0198-FA9E-1EBB-CFA0C8A59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20477BB-7C4C-E992-2E32-3E295959D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68E2E92-6E49-AF75-6B29-AB9623053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3F5275-D485-8C2A-A02B-ADBE7181C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900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655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01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295D8B2-9056-5F99-524B-992D6B71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301914"/>
            <a:ext cx="7478990" cy="1209886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22FF3FC0-4D75-161D-C48F-E663E849A4B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1208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BE211A-2B25-73F9-8610-7F479B5C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31AC5D-4652-E05B-977E-27B58CD8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EC35B749-8DE8-ADCB-2F86-C87BF3917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27093" y="703251"/>
            <a:ext cx="2338939" cy="5687058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030EDAE8-F31E-51B4-86B8-F173F8DAA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825640" y="113030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D79DEA20-1D89-DBC1-6D1C-7E4145FFF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906897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927774AB-5184-F8DC-EBAD-8B9668923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327093" y="598075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9350B783-78C6-EE38-DA71-7E78047B5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5836" y="7032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3A7970F0-3A4F-145C-49D5-4CE5EE447C6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5499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 userDrawn="1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48B0F28F-0C6C-C34B-89FA-14F172472B2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22023" y="1671090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940AE24D-CA4C-6015-CE13-8F5F9A3F807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61547" y="1677447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5">
            <a:extLst>
              <a:ext uri="{FF2B5EF4-FFF2-40B4-BE49-F238E27FC236}">
                <a16:creationId xmlns:a16="http://schemas.microsoft.com/office/drawing/2014/main" id="{FF2249B5-E3EF-2A61-DA34-6F638565C4B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22023" y="2424339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27FB7B6-1333-FBCB-1F39-EFF7587DB75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461547" y="2430696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5">
            <a:extLst>
              <a:ext uri="{FF2B5EF4-FFF2-40B4-BE49-F238E27FC236}">
                <a16:creationId xmlns:a16="http://schemas.microsoft.com/office/drawing/2014/main" id="{EAE0F2F7-60FC-481B-75C8-43B1393874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22023" y="3171231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D3DA225-1218-80C3-2B80-287832B27A88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480598" y="3177588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5">
            <a:extLst>
              <a:ext uri="{FF2B5EF4-FFF2-40B4-BE49-F238E27FC236}">
                <a16:creationId xmlns:a16="http://schemas.microsoft.com/office/drawing/2014/main" id="{3B492BAE-C9D1-4D61-4697-76847AB5785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722023" y="3931308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DE5D6F0-65E5-A0F7-C7F2-45363510923A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480598" y="3937665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5">
            <a:extLst>
              <a:ext uri="{FF2B5EF4-FFF2-40B4-BE49-F238E27FC236}">
                <a16:creationId xmlns:a16="http://schemas.microsoft.com/office/drawing/2014/main" id="{8370CE8B-96AD-BF95-4CDC-EC8FB535A0B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2023" y="4692553"/>
            <a:ext cx="579438" cy="559779"/>
          </a:xfrm>
        </p:spPr>
        <p:txBody>
          <a:bodyPr lIns="0" tIns="0" rIns="0" bIns="0" anchor="b"/>
          <a:lstStyle>
            <a:lvl1pPr marL="0" indent="0" algn="ctr">
              <a:buNone/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FC95A06-731A-62D0-CFDA-7D84D69DCFC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5461546" y="4698910"/>
            <a:ext cx="5123901" cy="553422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1" cap="none" baseline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32BC545E-C050-7044-0FAE-450365158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0263A07-4780-099C-AAEB-E705934EC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9109AE7-CBA2-795C-05B3-A830D267799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cxnSp>
        <p:nvCxnSpPr>
          <p:cNvPr id="14" name="Straight Connector 2">
            <a:extLst>
              <a:ext uri="{FF2B5EF4-FFF2-40B4-BE49-F238E27FC236}">
                <a16:creationId xmlns:a16="http://schemas.microsoft.com/office/drawing/2014/main" id="{6E9E6CBF-EE80-8615-4945-008D73DD0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2413762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">
            <a:extLst>
              <a:ext uri="{FF2B5EF4-FFF2-40B4-BE49-F238E27FC236}">
                <a16:creationId xmlns:a16="http://schemas.microsoft.com/office/drawing/2014/main" id="{F871899F-7393-04EB-4674-884247701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3150078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FAB95E92-379E-B22D-D07C-62BB874EF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3895592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5">
            <a:extLst>
              <a:ext uri="{FF2B5EF4-FFF2-40B4-BE49-F238E27FC236}">
                <a16:creationId xmlns:a16="http://schemas.microsoft.com/office/drawing/2014/main" id="{16EA8662-B4F9-3505-F72F-B02B538B0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480598" y="4659839"/>
            <a:ext cx="4609797" cy="0"/>
          </a:xfrm>
          <a:prstGeom prst="line">
            <a:avLst/>
          </a:prstGeom>
          <a:ln w="12700" cap="rnd">
            <a:solidFill>
              <a:schemeClr val="tx2">
                <a:lumMod val="40000"/>
                <a:lumOff val="60000"/>
                <a:alpha val="50000"/>
              </a:schemeClr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3">
            <a:extLst>
              <a:ext uri="{FF2B5EF4-FFF2-40B4-BE49-F238E27FC236}">
                <a16:creationId xmlns:a16="http://schemas.microsoft.com/office/drawing/2014/main" id="{FFE9B368-D527-01EB-F0D1-C30D8E6DF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9FE232FF-D2BE-4E0E-DA3B-FD396BC3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329111F0-F918-BC57-289A-D24923BD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693E98BD-67D0-8DD3-774C-EAEDE6113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1439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F92CF81-475B-E11D-832D-0072BAC9D8A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57675" y="1231969"/>
            <a:ext cx="7025387" cy="4711631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32BC545E-C050-7044-0FAE-45036515896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20263A07-4780-099C-AAEB-E705934ECC3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09109AE7-CBA2-795C-05B3-A830D267799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30" name="Freeform 3">
            <a:extLst>
              <a:ext uri="{FF2B5EF4-FFF2-40B4-BE49-F238E27FC236}">
                <a16:creationId xmlns:a16="http://schemas.microsoft.com/office/drawing/2014/main" id="{FFE9B368-D527-01EB-F0D1-C30D8E6DF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16">
            <a:extLst>
              <a:ext uri="{FF2B5EF4-FFF2-40B4-BE49-F238E27FC236}">
                <a16:creationId xmlns:a16="http://schemas.microsoft.com/office/drawing/2014/main" id="{9FE232FF-D2BE-4E0E-DA3B-FD396BC3B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329111F0-F918-BC57-289A-D24923BD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693E98BD-67D0-8DD3-774C-EAEDE6113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214773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9B066B4-ACB0-28F0-C3B6-67C63A589E3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1485900"/>
            <a:ext cx="10504000" cy="44577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80879DF8-9526-92CF-8230-C70EF354E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07FD68B-1AD6-101F-D3DE-DAF3C92CB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1AC2A36-7979-BA48-54B9-95E1A6C4051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5ABBDD1E-8CA9-5C8B-14F1-96A2532D53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9DB0A1A7-C301-36DF-8F7A-18719CBF0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355DAF5-28E4-5925-6DA3-38CCBA1F4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11D44271-EF1F-8303-4243-8A72DF6D0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65388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49B89C60-EF19-F6F1-7257-C0BC3472E62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33375" y="190500"/>
            <a:ext cx="11525250" cy="593883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B5C6FA2-90C7-08DA-BDF0-89E45ACA1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BBD8900-DDD8-D599-6C12-EA7E08042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1585E52-E701-4675-88B0-9E59E89AD1C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8556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5D99071-8469-2F9D-85C7-7549823171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1" y="1876425"/>
            <a:ext cx="10504000" cy="406717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5433F8CD-8B1C-F759-42F9-3B3374AA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B3DFB43-803E-641F-E9EF-8CD3098DE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FD39A52-5EC5-CA59-5294-453476F7F8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0E0B388F-0FE0-B6D7-F2BC-FC99409AC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51DEDEB4-48CF-C1E9-4407-F0CABC147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891DE7FF-C57C-1CD5-FF97-087CC77A1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F6627F8D-557C-C989-6B73-4EC3FE6F5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90031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56A1C0D-8354-4EBB-BAC5-55B8932C331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67375" y="2385975"/>
            <a:ext cx="5680626" cy="245479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2CB2F7E1-9F23-D397-D992-8D69FD51E19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4CA2385B-8506-2D5D-F07B-2E09284ADD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0368BEC8-7387-5B4D-7CCA-4C8B0CE3337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95E810B7-3620-D906-C0C4-97BC02CE69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F1124C05-E6B0-DDED-8F57-17508F5D8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AC47281E-14E9-4F7A-156F-6A77FE744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AFCD36A2-457D-5843-DE05-EAE43B17D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1715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513B916-63AB-A388-7882-766F60A6E4B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00649" y="2258568"/>
            <a:ext cx="6147351" cy="355701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E22DB2-1C39-84E4-0FE0-A2F296AF507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DD7F3D-2965-DB48-7373-4FBBF68B0A1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1BDB344-D893-6274-41D1-D5E6DA9282D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30682207-BEA6-1CC7-B6FF-820FE21D9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001EA4F1-77C1-276D-08ED-B686A2670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92033" y="39773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4B00C23-DE19-2EC5-068B-4FBE8A2E4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92050" y="0"/>
            <a:ext cx="401193" cy="39773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67A03CBB-1F42-A2CB-AE12-A7B11C168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90806" y="797994"/>
            <a:ext cx="399377" cy="40026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5974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09587"/>
            <a:ext cx="4145582" cy="463882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E45B5BB-1826-D3AB-22C7-5A160F6D107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9699" y="1109587"/>
            <a:ext cx="6128301" cy="4638825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3427F-794A-5F66-49D6-54CFCA2913A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98473E-336E-B13F-2690-DA45206C89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B3D79-D6C0-B872-9C9F-86900C2B6083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18" name="Freeform 3">
            <a:extLst>
              <a:ext uri="{FF2B5EF4-FFF2-40B4-BE49-F238E27FC236}">
                <a16:creationId xmlns:a16="http://schemas.microsoft.com/office/drawing/2014/main" id="{FF662FE3-8DEC-6672-AB7C-3EB25539D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2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9" name="Freeform 16">
            <a:extLst>
              <a:ext uri="{FF2B5EF4-FFF2-40B4-BE49-F238E27FC236}">
                <a16:creationId xmlns:a16="http://schemas.microsoft.com/office/drawing/2014/main" id="{4FE3D795-418D-1CFF-7D7B-61B867947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30578" y="427511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0" name="Freeform 3">
            <a:extLst>
              <a:ext uri="{FF2B5EF4-FFF2-40B4-BE49-F238E27FC236}">
                <a16:creationId xmlns:a16="http://schemas.microsoft.com/office/drawing/2014/main" id="{49AF0560-4C26-5021-7336-24E0BBFD9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8556" y="0"/>
            <a:ext cx="431229" cy="4275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310526FF-AF06-7908-5126-67880AE66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50" y="857739"/>
            <a:ext cx="429278" cy="430227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086447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22D5403-D428-6D60-B735-641C0CE3ACA5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219699" y="877457"/>
            <a:ext cx="6128301" cy="4940660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9FE67-9C10-4AC5-7AE5-D720C34F5C6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F1751D-4268-7C4C-9272-15243170DB2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E12790-A345-6FB8-B114-DFC78AB292F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01788450-E182-A40F-B153-45B57049D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A46BB82-91CD-56DD-D57B-19FC1EE1E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708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1CC7238A-D2BC-B9DF-D479-D4DBB26BD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7472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F064613E-7729-DDB1-C84F-F320364DC6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334527" y="0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A432B79C-CB19-6360-5BA9-72FBDF13C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762291" y="42271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48474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A9B5BB62-1676-802D-28CA-B06F5C2C949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19625" y="831918"/>
            <a:ext cx="6728375" cy="5171363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B616CCD-D701-115B-BB1B-C182994067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AF643B98-6E2D-806D-A578-B5CF198C6AA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DB716E9F-8D35-9090-39B7-A4E34B7FF90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997D301-30B0-BF10-46FB-ADBABF36D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53196826-9F2A-FE50-5F19-F64F9F72A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33EA388E-880F-C7E5-E2E5-D90A7662F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F63E94EF-2901-1535-5D14-9F1233BF2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89801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4983704-B583-1052-563A-B53363B74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4540250"/>
            <a:ext cx="7833895" cy="86995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D4DABCCA-E2E8-7FB3-9E94-2D5CBC433A8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0" y="5731072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60C90-A64D-EA57-C250-7F6B5C62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744C9-267E-88FA-6A9B-D9965A1C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68B97-7F5A-074A-AA5F-405C1C9A90B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92430EE9-AA9B-55F5-E9EB-2477BBEC5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86" y="1352403"/>
            <a:ext cx="2338939" cy="415319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C7710BA9-6D74-7E0A-A6C5-03915DAC3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5333" y="177237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71C9C084-8011-DA6C-04F3-93DAB6DE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751830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C3458FEB-30A1-907F-9C24-4DB1C688A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172026" y="462244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A4B7D57A-D0D1-0C35-57C7-0CBB2D3DD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5529" y="1352403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330337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669" y="1028700"/>
            <a:ext cx="5783531" cy="2564100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0400" y="1884089"/>
            <a:ext cx="3710549" cy="361792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BCEA338A-52D9-0816-CAB3-FE7C85C1B6E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087669" y="3724275"/>
            <a:ext cx="5783531" cy="209384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4FCEBF4-A201-29D0-0511-FF3BAD45898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5CEC21B3-BB52-2743-D2A3-D05704BF480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92DFE063-623F-4A4C-D225-E3BC57C2D65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3" name="Freeform 3">
            <a:extLst>
              <a:ext uri="{FF2B5EF4-FFF2-40B4-BE49-F238E27FC236}">
                <a16:creationId xmlns:a16="http://schemas.microsoft.com/office/drawing/2014/main" id="{D0761C03-82B7-8061-6D98-03110525E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AC4381C4-E2B3-2C2D-6058-129ADD63D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5FBDCDFF-CE22-1BF5-A139-19CBC1B86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31D80EB8-1E31-D433-19FB-D564A1A4B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172803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828" y="1467469"/>
            <a:ext cx="5976078" cy="1741243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FE79FA3-EB7B-08A9-30C4-84F82ED3EB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4829" y="3428999"/>
            <a:ext cx="5976077" cy="238911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CEF7B94-8DF5-CD59-61D5-3089382676E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C4CF5E1F-98F4-D429-818E-9D44CFA3E3F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122A3235-521E-4C45-CDC3-6698C386574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5336" y="1467469"/>
            <a:ext cx="2659081" cy="4320000"/>
          </a:xfrm>
        </p:spPr>
        <p:txBody>
          <a:bodyPr/>
          <a:lstStyle/>
          <a:p>
            <a:endParaRPr lang="en-US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AEB61E72-1084-D791-0662-FC100A43B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C1C729B3-1B41-5507-CBAC-58E69275C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DD336441-2E54-E218-F16A-B0ECE84AE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16">
            <a:extLst>
              <a:ext uri="{FF2B5EF4-FFF2-40B4-BE49-F238E27FC236}">
                <a16:creationId xmlns:a16="http://schemas.microsoft.com/office/drawing/2014/main" id="{5884BEB0-5C9E-8AE1-4760-285A440E1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8664338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39720A26-C873-5C29-E72D-90F3B1CB32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490001" y="1895475"/>
            <a:ext cx="6845169" cy="392264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8505280F-C00B-D852-D936-3C62B327FA1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649DE42-A034-6938-4645-DADFDF1A59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F3716C51-B5CA-9A24-279D-F2F076975B91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7F3807AB-A960-C1FA-B9B5-5323E912F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D00BC8B3-50EE-3DC1-51C9-B5585196D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011860CD-6625-E573-D0AB-DD780DDB0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15E657D-9708-6AD2-41B6-BCE5D3F9A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015581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890" y="1320799"/>
            <a:ext cx="4030964" cy="2425701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A31E21B6-315E-0EE4-C02E-A0648CAB508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90891" y="3914775"/>
            <a:ext cx="4030963" cy="180229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76543" y="1320799"/>
            <a:ext cx="5030611" cy="439627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8964B-53EF-958B-94E5-11C4DD04DA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77FF109-7F0F-4A2E-9FA3-C6EABE92F2D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9D5FAC-A9EF-AE3D-A67A-DB8A3E688775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6530E643-5E7C-7FB1-4446-DF0D50DAB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8" name="Freeform 16">
            <a:extLst>
              <a:ext uri="{FF2B5EF4-FFF2-40B4-BE49-F238E27FC236}">
                <a16:creationId xmlns:a16="http://schemas.microsoft.com/office/drawing/2014/main" id="{33D1D9F1-47C9-B6B1-B30A-198D9FE76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708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95518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72E3C85-5B78-070D-0E85-F61C36C6DE2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985613" y="2505074"/>
            <a:ext cx="4349557" cy="34982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E81AE97C-0D8A-97CD-143B-4E873DF8D4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D6DCA34A-BD0C-B4B3-3A81-BC2314E693C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8F7D4F-C51A-2B0B-3320-9FFF5DEF75C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913B7FA-DF66-9A42-9196-7AD2A8E707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AFF422F5-A586-964B-51D9-B6E8BCE80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5D2898C3-C59B-1BEB-28CF-DD2150F0E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900C280-B9AD-55EC-A2F2-5BF549615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841429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70DBB60-4744-4506-B04A-029A56CA366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63" y="2505074"/>
            <a:ext cx="4349557" cy="34982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FB3F20AB-D164-609C-9D26-6BE8679C14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E316387-4B77-3018-C8D4-20B9C9A4F7A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6C9441A4-CAF7-5B2A-2ADE-FC2E4365252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5ED2DB15-A178-88C7-5262-D5BF96969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761A9A58-8325-8CF2-D7A3-B44FA3E26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945" y="426004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8" name="Freeform 3">
            <a:extLst>
              <a:ext uri="{FF2B5EF4-FFF2-40B4-BE49-F238E27FC236}">
                <a16:creationId xmlns:a16="http://schemas.microsoft.com/office/drawing/2014/main" id="{F55789C7-6AFB-B4A6-ADA1-CA1E7D5BD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431996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9" name="Freeform 16">
            <a:extLst>
              <a:ext uri="{FF2B5EF4-FFF2-40B4-BE49-F238E27FC236}">
                <a16:creationId xmlns:a16="http://schemas.microsoft.com/office/drawing/2014/main" id="{BF7BEB2F-49A2-5201-C771-B110DEB1D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2291" y="6003285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594357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EB8BE4E3-0A8E-B7FF-17E3-5F829F6F7B1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825065" y="1962150"/>
            <a:ext cx="4510106" cy="404113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0BE74478-B59C-F28B-B6EC-90D5793F31E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5A0F753-A2C8-3093-4545-3E25F7C420C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C5C86C9-7977-210C-FF76-5D76368777C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35FC2361-0921-A5EE-A48C-3AE54D6F1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FFDD853F-6E3C-53A6-7449-4BF464A4C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2B35B4EF-EFBB-90E4-C362-B0E484C4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12EA2A9A-71AC-7D92-AA4D-2E791ED60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707476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C1E2C21-EE4B-2C8B-7CB9-35AD1DFBB81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73491" y="1971674"/>
            <a:ext cx="4571999" cy="403160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3D8EF016-30D8-AA3C-015A-9589348E6EF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AA0C6602-1676-63D6-1D45-CB08F670860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B99027E-21B7-3B09-FAEC-51F2F6D9436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DDE6F2C8-E586-9C4B-CC6E-8B149A29B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C0B3833-ED9E-3D8F-8DE7-0EF738885F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0B80A75-F7DC-AECC-C696-A3DCFAD39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24644226-D2C8-98C1-9FFC-9F9CEDB3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262535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68866772-5D8C-7D5B-603A-E01C3829C2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946432" y="2524125"/>
            <a:ext cx="3388738" cy="3479156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0856071-9E72-6DF2-24DA-6DDD1D7907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8681BCF4-A353-2281-3C52-1E845F1D2C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A5B11221-490C-0DC9-8606-B7DFB7A2F599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18744F2A-4738-CC83-ECD1-CF75C356A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4623F3AC-8D7A-9C6C-3513-8FF1E16B4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13E313C-E903-EF50-5599-0068431AE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D438454-D855-FBEA-6F68-E21B6174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6617075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CE80394F-C876-E714-3A69-F59CC531005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56823" y="2495550"/>
            <a:ext cx="3388745" cy="350773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7C25AF93-C1B3-16E8-C0D6-0020B156A6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39154FF2-CCF0-894A-78AD-CCE657F16A7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3C4A122A-B87C-0622-0330-09EB9AC986A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1C31CA3-9481-9C28-BA6D-C5B25DFD6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E8DEDD24-7A3F-101A-D9B9-BC14A2532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CDC830B8-4070-6414-56D5-754C22B5D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48221A83-6D02-160E-DC65-A7888C470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0849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318302"/>
            <a:ext cx="8229600" cy="262115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DE36AD52-10AA-8FF2-9DBD-006BB4149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4068762"/>
            <a:ext cx="7620000" cy="947738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B9CFCA-5141-8256-021F-92BB3135FFE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37125" y="5676900"/>
            <a:ext cx="2317750" cy="266700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  <a:lvl2pPr algn="ctr">
              <a:defRPr sz="1600"/>
            </a:lvl2pPr>
            <a:lvl3pPr algn="ctr">
              <a:defRPr sz="1600"/>
            </a:lvl3pPr>
            <a:lvl4pPr algn="ctr">
              <a:defRPr sz="1600"/>
            </a:lvl4pPr>
            <a:lvl5pPr algn="ctr">
              <a:defRPr sz="1600"/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sz="1600"/>
              <a:t>Presenter Name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B9120-E38E-CE16-47F0-8F3DC507A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04969-9E31-5ADB-27D8-169E092A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89EEE4-FE5A-9A5A-EB28-51E4823454B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9" name="Freeform 3">
            <a:extLst>
              <a:ext uri="{FF2B5EF4-FFF2-40B4-BE49-F238E27FC236}">
                <a16:creationId xmlns:a16="http://schemas.microsoft.com/office/drawing/2014/main" id="{78DD2050-C149-DC86-FA33-E64001825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0" name="Freeform 16">
            <a:extLst>
              <a:ext uri="{FF2B5EF4-FFF2-40B4-BE49-F238E27FC236}">
                <a16:creationId xmlns:a16="http://schemas.microsoft.com/office/drawing/2014/main" id="{C1A9F0B7-7647-0A46-600F-093B3C386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2" name="Freeform 3">
            <a:extLst>
              <a:ext uri="{FF2B5EF4-FFF2-40B4-BE49-F238E27FC236}">
                <a16:creationId xmlns:a16="http://schemas.microsoft.com/office/drawing/2014/main" id="{B7E9B1FA-8FCD-502C-664D-87E4130B7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C0313B8D-267E-4E67-9BB2-73FFF5738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80289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345FCE3-693B-9463-54D7-0D1001E3775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73454" y="3009900"/>
            <a:ext cx="3273552" cy="299338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6D3ACBF-734F-AE25-9603-59B9EBFEC36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B6ACF095-08CC-B967-EAF6-461C7D6FA73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7C7E7D-1817-9262-B005-EB5E3734C1C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BF1DE08-0842-0E3E-8231-68FD0BB71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2C58A66E-429E-1DA0-6F92-1617CE0BB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71DA3FA5-CE31-5A8A-E3BB-7F74B5338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3696DE3F-0564-CCBB-8009-781ACB372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7711311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4EA3A98-C5E3-B2CD-9EFA-62B317B0BCF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4509559"/>
            <a:ext cx="5696373" cy="151652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358A34-E3F0-8B8A-BCFB-8358498FC20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90300A-4E7A-2EDB-59D2-1CB0DA1006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B06D6A-CC2F-C84A-C8E6-8CE8C62B619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12" name="Freeform 3">
            <a:extLst>
              <a:ext uri="{FF2B5EF4-FFF2-40B4-BE49-F238E27FC236}">
                <a16:creationId xmlns:a16="http://schemas.microsoft.com/office/drawing/2014/main" id="{7CA0D19C-970E-A781-D287-30B0BFD98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5B2C7366-AEAB-C81B-8135-B3607F496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AE621B01-C155-8ABE-4692-F3D9CBECB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619836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92DBEFC-CE96-296C-F6BD-DA8A229B49F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971926" y="3785800"/>
            <a:ext cx="7363248" cy="2240281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FBC6B-537B-DB90-4A5A-5A8D081296A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70822BA-F7DF-D952-F905-8B49D67C88C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F0DC4AA-2D43-DFEB-33A4-3DB62C2B2AF0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7C675A4C-482A-AB12-4B1E-BD0B580F4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11FC9B7C-6843-C1E4-D432-4CADCA89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58AA8C0-7CA2-E4C7-E229-75A563253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61883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B250CB0-816D-4BD3-B674-5CF861DACCD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010026" y="824389"/>
            <a:ext cx="7337974" cy="224780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215D636A-1DE5-272B-114F-84F7EF0D97A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6768F1E-5D7B-152B-B6A1-4925F25D34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2C08477-322B-6E2E-FD4D-5289E084598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F5C381C5-01BE-F8A2-36AD-180115739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36B65BB7-D378-0ECA-A109-4CC2BB36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5FEB09A4-E771-AF7D-C489-A1F8798566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498F6B0F-FE97-F1CA-4FE0-F8CDBBBCA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68217615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8F81365-87E5-251B-1BCF-ABF6619D4CB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219950" y="2081048"/>
            <a:ext cx="4158013" cy="3945033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AF5F04F-3552-0155-4200-E7A1C4EFAB5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AB6C59A-71D8-22D7-CE98-1DDAF46D2A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B553B0B-2158-2C4D-C27C-A2D2B55F9A7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2655BF5-7AA7-4039-DC01-2AEA1413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70227A5-2556-848F-9137-2A55DE728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DD5B85F0-622A-57B2-715A-66B3AF0AA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2C03148-53E0-2169-1532-E2E4B4195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2826272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18A94AB-7FF2-4DBC-2B05-B19E76917E4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638800" y="852884"/>
            <a:ext cx="5696373" cy="5173197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1C7FBB2-8AD5-E6A9-791C-CE7DA966EC6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4309A19-5C82-3309-2A28-547A4E7EAE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4D373E6-1C6D-8642-5490-D3B1F9F41D2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473A0C8E-77D0-D5C8-307B-938157217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853E42F0-47C8-3EB7-1F19-F750A4801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2F9F7F0-85E0-B87D-444C-C2361D332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9F9E29C1-F3F8-A591-16E9-2B7A137D4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1144042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657603" cy="149570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FA52BEC-7ABC-50F9-535E-F0C3BE9893A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57726" y="831919"/>
            <a:ext cx="6677448" cy="5152355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2E123173-E773-532C-8CA5-400A6815435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4CE1EE5A-6450-C886-E63C-4D2E9F5F0FE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D1CC321-2957-0400-79AD-699C25EDFF9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653F13E-2E6C-4DEC-51C1-AC1142651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B5FF15E2-F953-F376-A1FD-4F85C5A9A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E9E4F101-61A5-5CE5-F69B-1EBC00B9F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F5CBF912-5007-F0D7-FEDB-0AAACC658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14828127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7566C-1DB3-3053-2D65-3353F53A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C67142C-CD26-C72B-6EA2-E6A713FE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5F084B0-A6AE-6292-8F5C-7E786E2330DC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727DF714-C121-7D10-E524-F558DCE25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EF42BA3-468C-2222-DED4-2658FD4EC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2344784D-4A93-9D44-F60E-ECA2165A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865086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7B175625-28E2-7846-AD8B-E2BBAFA3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2E075ED2-332A-D37B-CD4C-EA172485E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00DC182-9551-1CCF-EA40-A9AF8871196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51EF77C-884C-E95D-2E87-346463DC0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7B00D3FB-6E6F-D7BB-BA5C-536657B29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155AE513-87FB-0260-2E5B-F2B0C90A8E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16">
            <a:extLst>
              <a:ext uri="{FF2B5EF4-FFF2-40B4-BE49-F238E27FC236}">
                <a16:creationId xmlns:a16="http://schemas.microsoft.com/office/drawing/2014/main" id="{FA5F7C82-7362-042D-3AB6-62465CF33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374275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48517417-50F3-3145-756F-4329495F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201B9B22-62B7-A5FB-8C81-A533C1217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4932EF6-F6A7-A4CA-3842-3D63A1E830D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" name="Freeform 3">
            <a:extLst>
              <a:ext uri="{FF2B5EF4-FFF2-40B4-BE49-F238E27FC236}">
                <a16:creationId xmlns:a16="http://schemas.microsoft.com/office/drawing/2014/main" id="{16461C7F-0799-5184-39D8-D6CF9CB69B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1AB745B1-1B39-DCB5-CAC0-E02861EC2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E58E144-4CEE-6B86-8095-3B46EB993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297A7982-7C87-B89D-0F9A-1D024915B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599743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 descr="A person in a yellow sweater is writing with a blue pen at a desk, with colorful sticky notes and a calendar on the wall behind.">
            <a:extLst>
              <a:ext uri="{FF2B5EF4-FFF2-40B4-BE49-F238E27FC236}">
                <a16:creationId xmlns:a16="http://schemas.microsoft.com/office/drawing/2014/main" id="{04CD25B5-7E35-A0A0-4AAE-9BE1A85EE2B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-9625"/>
            <a:ext cx="121920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838150"/>
            <a:ext cx="11149965" cy="786384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DAD88DE-3BF6-67A2-120C-857D25673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59" y="5702288"/>
            <a:ext cx="8624129" cy="42705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A6201C7-6FBA-D43A-E82E-228F01096E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19341" y="5702288"/>
            <a:ext cx="2396383" cy="427050"/>
          </a:xfrm>
        </p:spPr>
        <p:txBody>
          <a:bodyPr lIns="0" tIns="0" rIns="0" bIns="0" anchor="ctr"/>
          <a:lstStyle>
            <a:lvl1pPr marL="0" indent="0" algn="l">
              <a:buFontTx/>
              <a:buNone/>
              <a:defRPr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8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28441-CA48-25FF-5FE1-39F3C36F71D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485ED-11CB-C644-3DC0-F0E848C79E7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DA443-8077-37E3-F841-2049B5CDE319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45756D65-7C24-CF09-54A3-91DC74A6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413532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9637255-2E56-FC74-9109-A3BC8AEE0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37255" y="4135326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86B62C6B-94C9-CB1E-C499-3150C5B45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17059" y="3708277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360217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5864E89-BB6D-F63B-20D5-0E9DEC66228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F025B81-7CF7-78BA-1674-18CF4DE476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B23D931-6346-BB46-A603-5C7481EFE45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6733AE5-0D5D-A6C7-9D11-033BA4AB8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309A476-4267-6CB4-13B1-8D2102BB5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E343934B-DBB1-E411-29F1-D4F47D1C43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A96F8A92-525B-C0D8-CE7E-E6EEF7AAC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365316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A605F54-6987-5B06-7D18-385EEFEEE5A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095E3AF-7096-6917-C862-1471009732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BB9F0A5-060E-CE98-CA0A-2FFDD32FB84B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763448F8-6FFE-99E6-1EC9-6E8BC4C94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C888063-E967-0D50-92DE-2034B012A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A7E5103-84AB-E8CD-5150-A57DE1BA1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483C990-24B0-5FD0-A784-8BCF7C3A1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44835328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29043"/>
            <a:ext cx="10652760" cy="1133856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39A2652-0965-F6B5-998E-C6EC1B9B6A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C9A8381-0C69-883F-03D9-9538D02E4A7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EA39D9-C31E-649F-A5D9-FC2D4FBB0D46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3508BFF-967B-7F9C-3CCA-964277E91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51E38BD0-21B6-FA26-3444-7A989E773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929281-B727-BC89-C33C-8528BE54F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ECBD4466-8AC5-BD1F-02CF-6D2B94267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0273429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EE0A9585-A565-1E09-F363-A3DEA1CD5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84C34B2-083C-67DC-0E99-BBF28970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783C94B-157D-363E-D14B-8143686ED98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7D366AB2-A7F4-A00A-3A7B-7396211E6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9FCA9424-B180-2655-AFED-3266DF551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6B0844FC-89AA-45F7-A714-E64A76774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16">
            <a:extLst>
              <a:ext uri="{FF2B5EF4-FFF2-40B4-BE49-F238E27FC236}">
                <a16:creationId xmlns:a16="http://schemas.microsoft.com/office/drawing/2014/main" id="{0595B788-868A-7FA0-C709-CBA8A0C71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8799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1980DDEE-7632-5B14-2A7D-F464069D1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EFC7477-C7AB-0A53-28EC-B2442381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6BA9CEE-497B-FB1A-BD98-BCAB19CD214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B785004F-1ADA-1298-F7E0-485F06F79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B29BC594-7BEC-EA95-A133-62AECD003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FB334FB5-4544-6AE6-65D1-7B0CA1487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AEBDF47B-1697-98AE-5AB2-116A9418D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422547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algn="l">
              <a:lnSpc>
                <a:spcPct val="100000"/>
              </a:lnSpc>
              <a:defRPr sz="4400" b="1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2752F6-9906-5EF0-9EBD-782648247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A1C345E-2909-5A3B-3F9D-85DA8F334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A358B9-2E33-0212-774A-0BEE4F1C0DF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A9D72564-9320-8BDC-5429-4297A80AE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64582CBD-7728-C3BB-38BD-E6258C78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8B2BC26B-9D23-6156-465F-97E28214C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05465" y="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26894E8A-9EF3-4D19-E4F4-E1A01D2F9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88" y="854710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056736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DF661-6990-4747-C277-61246E52EC6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823" y="2147455"/>
            <a:ext cx="5143920" cy="38786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B2FE29D-91CF-B2DE-DEA2-75EF5BE788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1251" y="2147455"/>
            <a:ext cx="5143920" cy="387862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D182AF1D-5CFE-B9F5-3337-E5B575C5EB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085FD5EF-4D46-8AA7-AE04-64FE00AE2A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085744AF-3F93-372A-A9B2-90594BF4CD1A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CC48AFE3-82F7-4801-D20D-7CF47352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54B2C388-87FD-655A-2A84-89019A067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2D06BE1A-02B2-BE27-526E-ACEC6A91F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205F9FCA-7E9D-1601-F2B7-45FEA18C2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0241571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655B0019-E601-A7C3-16B6-D9384E6F33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823" y="2863423"/>
            <a:ext cx="5143920" cy="31626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5346D32-CCA3-0C2B-EA94-34F543B3E3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91251" y="2863423"/>
            <a:ext cx="5143920" cy="316265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id="{842E1163-D084-CFE8-91C4-8A5E0B945CD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C35327D-7E30-F96B-2813-5DEACA25381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7EE915EA-3D19-3199-076B-D976C811E677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B83838BE-9616-1EA8-0CAA-CE2B04CA8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86683AC4-F6DB-94C2-AD96-26F92E109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0AEA82EC-B8F1-CB92-3134-784B6A5BB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56806C72-68EE-29A0-AAA3-2780E2D6B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1654867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01800"/>
            <a:ext cx="3567642" cy="36025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C11847F-5B72-C042-167E-94C2B878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29288"/>
            <a:ext cx="11335168" cy="4287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677568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3774ACF-453F-191A-8CC1-5062D32E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4FE0305-D16E-A2B4-2416-317566F4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21345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833056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701800"/>
            <a:ext cx="3567642" cy="36025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49777E-486A-1EE1-4DCC-7807B59343F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09096" y="1336906"/>
            <a:ext cx="302943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78450C3-9C1B-5B22-AE7F-83B461FBA2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09097" y="2238515"/>
            <a:ext cx="302943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3539111F-180A-37D3-EFC1-AABF8658EBC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8434483" y="1330558"/>
            <a:ext cx="302943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742939A1-742B-B657-0846-E84E08ACFF9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34484" y="2232167"/>
            <a:ext cx="302943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AB50A18-7321-5FD1-42D3-6E701DDF7AB2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699156" y="3746037"/>
            <a:ext cx="303937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1DD7BC4-1A61-78FC-EE2F-AE4309C3755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709095" y="4648058"/>
            <a:ext cx="303937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2A14645-19C8-2EFA-9685-56E6E108B729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24543" y="3746037"/>
            <a:ext cx="3039377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D6965213-DD73-73BF-B3D1-70B65D211CC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34482" y="4648058"/>
            <a:ext cx="3039378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AC11847F-5B72-C042-167E-94C2B8781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29288"/>
            <a:ext cx="11335168" cy="42871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D0F390-488B-84A0-E155-B38935DD3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1335" y="165364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9771D8-E91F-4141-E9EB-45FEF9EEF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1335" y="405954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7A72A46-086A-E4C6-3555-235740365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6722" y="164729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5DB63E-048A-0C77-A82F-F71D245B7F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56722" y="405954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3774ACF-453F-191A-8CC1-5062D32E9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4FE0305-D16E-A2B4-2416-317566F476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AFC9A4DA-3A9C-2881-43D7-C1B787FC84C5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>
          <a:xfrm>
            <a:off x="7677568" y="6400800"/>
            <a:ext cx="36576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84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129554"/>
            <a:ext cx="5434584" cy="3475236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BFA94BE-E127-8C23-A23C-2E91D1FDB5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 flipH="1">
            <a:off x="860889" y="1399070"/>
            <a:ext cx="4648035" cy="46480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4238" y="4731335"/>
            <a:ext cx="5240899" cy="1184585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9C497256-245E-EC2A-B917-DEDA61B3F8D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134238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8EEF3AA-A630-9D65-D67D-432EA12FE2C8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B0AD288-50C0-FC9F-DFF2-F33E76C918A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012F6B-7CD7-7D6F-0D9F-2BF6EC538CD2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16" name="Freeform 3">
            <a:extLst>
              <a:ext uri="{FF2B5EF4-FFF2-40B4-BE49-F238E27FC236}">
                <a16:creationId xmlns:a16="http://schemas.microsoft.com/office/drawing/2014/main" id="{0C2D5054-A5B7-56F1-E3F8-365E2EC80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E942476-48A2-D607-B84B-FD88A7D3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29708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29751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3" y="863598"/>
            <a:ext cx="5017040" cy="181306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2D9C35C-FE7A-2606-3BF7-0DD55FE91DE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54095" y="28356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AA255E-A9F7-64F2-4185-89F6B230D3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37373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38EEC2C-D0E1-7BF6-1F07-61A2FA4156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054093" y="454460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D113AFF-B32F-701A-C199-5993F526E2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4" y="5446215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BB38F7B-AD18-9B5A-2040-A338BD98347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25097" y="111490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756C2BDB-B9FA-A823-794C-40C06F2E5D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016518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9914AD-BD15-D5E8-214B-C0514EABB2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25101" y="28356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4E8AD6EB-E1C4-9DF7-5E39-F1AE37674A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37373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59DFA9A-949C-E801-CEB3-53DADD3E400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25099" y="454460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084F1887-0950-B872-45A0-E42DC9056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446215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FC5CB-6377-F1F8-D257-8B5480903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8" y="342659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4409F-782A-C9BD-37FF-F2C0AB501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6" y="513550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91057-1EA6-930F-A379-A9645B787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4" y="1705804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A6F2E-6C27-C29A-8E76-227CDF4D4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2" y="342659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60381-09C0-1651-094D-2E5E8BD72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513550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696E249F-C7EB-0231-EA81-C6E82F1B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2F4E0AA4-270D-BB51-BA89-08B5EA19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3C9FF1E-A0F4-D3AE-6CB4-5CF407A8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1C2BF18A-B722-B5FE-1AC8-E44F0580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2251092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32" y="617759"/>
            <a:ext cx="10553138" cy="92349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2D9C35C-FE7A-2606-3BF7-0DD55FE91DE5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1054095" y="181874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AAAA255E-A9F7-64F2-4185-89F6B230D3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54096" y="2723284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538EEC2C-D0E1-7BF6-1F07-61A2FA4156CB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054093" y="334477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DD113AFF-B32F-701A-C199-5993F526E2D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4094" y="4249313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530C7-8376-4FE6-5A73-9B4E9D257CA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54093" y="488106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1B61E22B-AF0A-C90B-8B8C-B2C63BE626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4094" y="5785601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BB38F7B-AD18-9B5A-2040-A338BD98347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525097" y="181874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756C2BDB-B9FA-A823-794C-40C06F2E5DD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25098" y="2723284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319914AD-BD15-D5E8-214B-C0514EABB2A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525101" y="3356655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4E8AD6EB-E1C4-9DF7-5E39-F1AE37674A2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5102" y="4261192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59DFA9A-949C-E801-CEB3-53DADD3E400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6525099" y="488268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084F1887-0950-B872-45A0-E42DC90567C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25100" y="5787221"/>
            <a:ext cx="4256020" cy="402629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AFC5CB-6377-F1F8-D257-8B5480903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8" y="394755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CC4409F-782A-C9BD-37FF-F2C0AB501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6" y="547358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F91057-1EA6-930F-A379-A9645B787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394" y="240964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4A6F2E-6C27-C29A-8E76-227CDF4D4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2" y="240964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B760381-09C0-1651-094D-2E5E8BD72E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3935672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696E249F-C7EB-0231-EA81-C6E82F1B5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3">
            <a:extLst>
              <a:ext uri="{FF2B5EF4-FFF2-40B4-BE49-F238E27FC236}">
                <a16:creationId xmlns:a16="http://schemas.microsoft.com/office/drawing/2014/main" id="{A3C9FF1E-A0F4-D3AE-6CB4-5CF407A8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4" name="Freeform 16">
            <a:extLst>
              <a:ext uri="{FF2B5EF4-FFF2-40B4-BE49-F238E27FC236}">
                <a16:creationId xmlns:a16="http://schemas.microsoft.com/office/drawing/2014/main" id="{1C2BF18A-B722-B5FE-1AC8-E44F05804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634779-527A-5D76-E4D2-BEEF319A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7390" y="547196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892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667" y="692150"/>
            <a:ext cx="7450900" cy="14251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776666E-7119-B52E-FB68-3B3762183BE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60428" y="2247809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CA452D41-C9BA-952A-1233-7B2AFD8E16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60428" y="2932209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BE004D1-5250-D529-63E8-D7A6A2F7490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160428" y="3626741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086CD502-5D37-1384-6492-19F8B23360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60428" y="4311141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0316264-A121-B24F-98A5-242A5231F5F0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160426" y="5007045"/>
            <a:ext cx="7173139" cy="613318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25B7BE60-7193-978E-6A88-D93FDB6BCF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60426" y="5691445"/>
            <a:ext cx="7173141" cy="520263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B9C2D-EF70-4793-0770-45AB789DE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7" y="262316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79DF8-EAB5-42E3-6949-8BF5D7FC7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7" y="4002093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389006-92B2-44E1-05B9-63CEF7405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82665" y="5382397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3" name="Freeform 3">
            <a:extLst>
              <a:ext uri="{FF2B5EF4-FFF2-40B4-BE49-F238E27FC236}">
                <a16:creationId xmlns:a16="http://schemas.microsoft.com/office/drawing/2014/main" id="{A8073F2C-75C1-4EFD-ACEF-2412096F0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616018" y="616016"/>
            <a:ext cx="2512194" cy="128016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691DEB88-9026-FEE1-C106-50BC212B9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2512194"/>
            <a:ext cx="853043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6" name="Freeform 16">
            <a:extLst>
              <a:ext uri="{FF2B5EF4-FFF2-40B4-BE49-F238E27FC236}">
                <a16:creationId xmlns:a16="http://schemas.microsoft.com/office/drawing/2014/main" id="{E3EA5E87-295F-6B28-01CC-520C2033F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52399" y="2938198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37" name="Freeform 16">
            <a:extLst>
              <a:ext uri="{FF2B5EF4-FFF2-40B4-BE49-F238E27FC236}">
                <a16:creationId xmlns:a16="http://schemas.microsoft.com/office/drawing/2014/main" id="{5B4F6E93-8D13-7176-E85D-E46C3846A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6520" y="3364202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68135431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142" y="685800"/>
            <a:ext cx="8024925" cy="138326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6B1B3EBC-C7FD-69C9-A274-AE0B16E5684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52901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2E5F29BF-A1AA-50E3-082A-4997EDAF02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52901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F4D059E-B311-65A2-2D14-32C312C65A8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095999" y="2134478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08C1360-CA37-9A42-8D0D-FE5146D9A4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5999" y="3036087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1CBF8A61-F268-DBEC-3A71-276133A0308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52901" y="4217739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5628BB4-2617-B1EE-BE54-D48D731653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52901" y="5119348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232C023-22C2-15B5-1EA8-FAFD166590ED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095999" y="4217739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3199CD57-9C00-D521-A88E-4AF5244B957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95999" y="5119348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8F9830-6CB2-C6C4-A110-8AADF245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2ECF78-2347-7CD1-E87F-5E95BABAA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0" y="481030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40AB3A-8BC7-EDD9-9DBE-DF506490D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8240" y="2727039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8EAA15-F279-CDE3-F64F-03F2A2A00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8238" y="4810300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5" name="Freeform 3">
            <a:extLst>
              <a:ext uri="{FF2B5EF4-FFF2-40B4-BE49-F238E27FC236}">
                <a16:creationId xmlns:a16="http://schemas.microsoft.com/office/drawing/2014/main" id="{CA1CBF79-B5C7-F284-50BB-C0969F47B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295822" y="616016"/>
            <a:ext cx="2512194" cy="1280161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FEF8202E-3787-8182-81F2-347166F6D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8956" y="2512194"/>
            <a:ext cx="853043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83504BD9-659D-44DF-0F6B-2F024CBEC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0911836" y="2938198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8" name="Freeform 16">
            <a:extLst>
              <a:ext uri="{FF2B5EF4-FFF2-40B4-BE49-F238E27FC236}">
                <a16:creationId xmlns:a16="http://schemas.microsoft.com/office/drawing/2014/main" id="{C3024DBD-1AD0-300F-64F2-0ADCB8FBF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7715" y="3364202"/>
            <a:ext cx="427763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366255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471499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373297-846C-B4F3-2B4F-7AB97FC873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2963" y="175761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F525C49-1EC6-C953-952A-9C0B673F9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2659223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4D0FE35-68B7-F8D6-CFD1-FA9AE7517FC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14263" y="177458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2752734-4009-4317-3AF6-6A2D2B0A0F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2676193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0EE8E11-D9DD-B95E-ECD4-34947EE437F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42963" y="430003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6DD13A8-A9ED-518F-C15C-F89B3B857A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3" y="5176650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2ACCAAF8-2578-CDD3-CBDF-95070976770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814263" y="430003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AE07E49F-49EA-D6C8-1A6C-BCB77F0FEA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14263" y="5176650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C3116-5FC4-6D3C-9771-11C3CF263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2350175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E2B9F7-9DDE-CBEC-A4E9-73708DD5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488936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82B66F-2669-735B-E964-201CA9FBA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502" y="488936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16373B-443E-532C-AC6E-284D76B5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502" y="2350175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8350231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471499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l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373297-846C-B4F3-2B4F-7AB97FC873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2963" y="175761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F525C49-1EC6-C953-952A-9C0B673F9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42963" y="2659223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4D0FE35-68B7-F8D6-CFD1-FA9AE7517FC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14263" y="1774584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2752734-4009-4317-3AF6-6A2D2B0A0F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14263" y="2676193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0EE8E11-D9DD-B95E-ECD4-34947EE437F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42963" y="430003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96DD13A8-A9ED-518F-C15C-F89B3B857A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42963" y="5176650"/>
            <a:ext cx="4256020" cy="109095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20000"/>
              </a:lnSpc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6C3116-5FC4-6D3C-9771-11C3CF263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2350175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E2B9F7-9DDE-CBEC-A4E9-73708DD5A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5142" y="4889361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16373B-443E-532C-AC6E-284D76B52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502" y="2350175"/>
            <a:ext cx="152400" cy="152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50316750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D6CC9D-1E5C-D330-5CD9-485C58B3D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41175" y="3004398"/>
            <a:ext cx="784800" cy="78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74759C-61C1-FED5-2A8C-C5D3CD764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7671" y="3002349"/>
            <a:ext cx="784800" cy="78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4431B5-DD99-71D2-6D14-EBE9A5B4E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44263" y="3950290"/>
            <a:ext cx="784800" cy="78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4C6EF5-D5F7-A6AA-6C1D-F9BF9E689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5472" y="3950290"/>
            <a:ext cx="784800" cy="7848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16035-603A-F70F-118F-FC83CACBFE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61307" y="3016592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7373297-846C-B4F3-2B4F-7AB97FC873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437" y="2147363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4F525C49-1EC6-C953-952A-9C0B673F92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438" y="3048973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C16475F-7D04-6978-B09C-8CBA2E8755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7803" y="3014543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D5AC1D6-4159-2429-73E9-F8E5DA71D56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307544" y="2151213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DED373C-D520-D9F6-9244-C1F73ADC25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07545" y="3052823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A5673F17-6226-04BC-206C-F63523AE4D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261307" y="3962484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F42C4EE3-A8A6-1B37-DA6B-13956FE630D9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39382" y="388944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B6576A4B-AB76-1DDB-B0B7-C9C24D5F54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9383" y="479105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0D5317D-991E-1344-1A36-B0F5969698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27803" y="3962484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DF615FF-E36B-2394-D68D-256FA30A47F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7318489" y="3893296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CC95B08F-877F-131A-AF95-391849EF259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18490" y="4794906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349861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337B0EB-F14C-5109-A398-76A971A01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2377981"/>
            <a:ext cx="786131" cy="7861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7C7831-094F-DC73-ABE4-58346EBE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3330122"/>
            <a:ext cx="786131" cy="786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DA70C-C404-995E-82CC-B1CAF5DEA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4276331"/>
            <a:ext cx="786131" cy="7861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CAE0CA1-4B4A-1F9F-D817-EE7391752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02934" y="5221472"/>
            <a:ext cx="786131" cy="78613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72000" rIns="0" bIns="0"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564171"/>
            <a:ext cx="10504000" cy="1230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algn="ctr">
              <a:defRPr sz="36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EB8CDDE-7062-F7C7-533A-0DA1D6C015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23731" y="2390840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CC87BA9-040D-417A-7068-4C09FF10C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32496" y="1813307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9518C1D8-FCEA-D90E-8BD0-37CE0ABCB8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32497" y="2714917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1CD6A-D944-23B5-CFA7-F82D8CBBC08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23731" y="3342981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F26A924-72D6-0586-A600-24324D505F25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803482" y="273205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3D40CBC9-BDEF-8DC3-976F-5B19A88111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03483" y="3633660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B41CC40-8BC9-AE2E-16F6-78BAB06C116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723731" y="4289190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0823E073-A7AB-E504-F4B0-2F50B06AF25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132494" y="3693652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r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062D47-A566-F3EE-0166-49A05CB8515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32494" y="4591538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r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47E5E086-4986-52F6-53FB-2CC51E3DF18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723731" y="5234331"/>
            <a:ext cx="744537" cy="76041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79148521-054A-FDD8-BB08-0FCA3A47DB1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803482" y="4651530"/>
            <a:ext cx="4256019" cy="830527"/>
          </a:xfrm>
        </p:spPr>
        <p:txBody>
          <a:bodyPr lIns="0" tIns="0" rIns="0" bIns="0" anchor="b">
            <a:normAutofit/>
          </a:bodyPr>
          <a:lstStyle>
            <a:lvl1pPr marL="0" indent="0" algn="l">
              <a:lnSpc>
                <a:spcPct val="90000"/>
              </a:lnSpc>
              <a:buNone/>
              <a:defRPr sz="1800" b="0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081477D1-4074-4385-6007-BCDA998F1B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03483" y="5553140"/>
            <a:ext cx="4256020" cy="713282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1400"/>
            </a:lvl1pPr>
            <a:lvl2pPr marL="457200" indent="0">
              <a:buNone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413880-8BA3-40F7-E4EB-B5736AD7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0353A12-9C8A-289C-8282-2A997ECA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99161F-6303-389E-228B-53674B1953A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21" name="Freeform 3">
            <a:extLst>
              <a:ext uri="{FF2B5EF4-FFF2-40B4-BE49-F238E27FC236}">
                <a16:creationId xmlns:a16="http://schemas.microsoft.com/office/drawing/2014/main" id="{8549BBA4-6413-3A72-0C74-141F22DB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7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16">
            <a:extLst>
              <a:ext uri="{FF2B5EF4-FFF2-40B4-BE49-F238E27FC236}">
                <a16:creationId xmlns:a16="http://schemas.microsoft.com/office/drawing/2014/main" id="{02CCE8CB-4E12-C7A1-4E32-F87520F70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68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9A92CC1E-5AE9-0373-F587-CECEA0BE6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BD1FD142-EE87-E880-16AF-7C0BAA5A1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37046702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9A771-3360-4848-8058-9B276218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C0542-750D-FC8A-65A4-8612385F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7B329-1D46-AA3A-055D-010B0A72A11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485311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D4FD12B5-C08B-43C2-5F7C-4A28BC1E9DB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610100" y="831919"/>
            <a:ext cx="6672962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BB5203DB-DA17-33CF-A295-FF44A678E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974E1595-A81A-1E52-AAE8-D2DBC7A0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2E19276-C47C-E9F4-D239-56927281C56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EB1EA01-7484-3B83-FC1C-4E2EF8B34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323DC105-DFF8-5F1B-F380-BF0A67266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62DAC594-AD47-415E-86E0-31A1DD15E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306EBC57-7C1A-9AEC-B52A-63C69BA65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82897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1354136"/>
            <a:ext cx="6045200" cy="3116263"/>
          </a:xfrm>
          <a:prstGeom prst="rect">
            <a:avLst/>
          </a:prstGeom>
        </p:spPr>
        <p:txBody>
          <a:bodyPr lIns="0" tIns="0" rIns="0" bIns="0" anchor="b">
            <a:norm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58EC3A8-5CCE-85FA-B884-EEEE2151C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399" y="4540249"/>
            <a:ext cx="6042025" cy="1363927"/>
          </a:xfrm>
        </p:spPr>
        <p:txBody>
          <a:bodyPr lIns="0" tIns="0" rIns="0" bIns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1D62EC8-93A3-40EF-101F-50FBD2D5AD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400" y="6016625"/>
            <a:ext cx="2127250" cy="266700"/>
          </a:xfr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algn="l">
              <a:lnSpc>
                <a:spcPct val="120000"/>
              </a:lnSpc>
            </a:pPr>
            <a:r>
              <a:rPr lang="en-US" altLang="zh-CN" sz="1600"/>
              <a:t>Presenter Name</a:t>
            </a:r>
          </a:p>
        </p:txBody>
      </p:sp>
      <p:sp>
        <p:nvSpPr>
          <p:cNvPr id="5" name="Picture Placeholder 6" descr="A desk with a calculator, documents, a smartphone, and a pen holder.">
            <a:extLst>
              <a:ext uri="{FF2B5EF4-FFF2-40B4-BE49-F238E27FC236}">
                <a16:creationId xmlns:a16="http://schemas.microsoft.com/office/drawing/2014/main" id="{A4C2926A-B086-77E7-6749-96E15205D1BD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800956" y="1509621"/>
            <a:ext cx="4535049" cy="45350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20C734-CA33-6E49-8DC7-58412A53CE9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AF6CF-C42D-7D83-ED28-050993A06F5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73787-AD5F-AE86-8867-8BABB73AD9C7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0E59924-35CD-287B-17A2-484E741FB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2278804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1CB918F-9B11-F269-BA0F-2847E01A7F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847140" y="2719093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940642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5E64A7F7-28BB-5654-376A-7A7D528A8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20437C5B-B26C-24D8-A8DA-B6DB447F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FCE7284-F893-7EA9-F6A5-BF2268D7B273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6ED5BD17-2EF7-5E4E-DBF9-911CFE3CE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88" y="643199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22634C39-C549-08B5-2FE0-966AF95D6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335170" y="6003283"/>
            <a:ext cx="427764" cy="42871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2" name="Freeform 3">
            <a:extLst>
              <a:ext uri="{FF2B5EF4-FFF2-40B4-BE49-F238E27FC236}">
                <a16:creationId xmlns:a16="http://schemas.microsoft.com/office/drawing/2014/main" id="{AAEA0BD0-7286-BB32-CA93-F0152E676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82CA0F8-B7A8-D555-863E-E2FD09DF4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429059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4217534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D1D85E0-4E77-E90F-B8F2-FDEFE828375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7175" y="2847974"/>
            <a:ext cx="10435887" cy="3281364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557D1C-CDC2-0E5D-67EA-B14368C82AC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60D4B17-6359-315B-E9E9-E55BB02E15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1013EED-67B4-03D8-79CD-3FC93A0C4C1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D98746BD-760E-A84C-738A-E2024BE7B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762291" y="-3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A92588C-728C-AC98-0CBB-CDC6D09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335174" y="426001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23195254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251456"/>
            <a:ext cx="10861675" cy="18420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19336D0-54B4-2AA8-29AE-C4D3A2D1971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625462" y="1028700"/>
            <a:ext cx="3657600" cy="24003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CB7DA-9AEE-6FA1-087D-DA71265B9DC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127E333-BC16-126E-3672-5F9DE9B4CF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42A9DAD-A20E-2993-8C88-487838E87FA0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08EE525-BA35-6816-DAD0-0CA759D8B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335174" y="42870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30CC9933-AFEE-4AFD-2132-FF5A8D515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4236" y="-3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tx1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1462893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18412-3738-E9A2-F4DD-CDD60FBC7FA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B346E-048F-3002-6F84-0D7265B6FCE8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6566DC-DD77-AECA-A19F-397663A3DADC}"/>
              </a:ext>
            </a:extLst>
          </p:cNvPr>
          <p:cNvSpPr>
            <a:spLocks noGrp="1"/>
          </p:cNvSpPr>
          <p:nvPr>
            <p:ph type="sldNum" sz="half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8674A01-4078-B7D5-B0F6-A66942F0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251456"/>
            <a:ext cx="10861675" cy="184202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 3">
            <a:extLst>
              <a:ext uri="{FF2B5EF4-FFF2-40B4-BE49-F238E27FC236}">
                <a16:creationId xmlns:a16="http://schemas.microsoft.com/office/drawing/2014/main" id="{07B67F74-84C3-4C87-39A2-F4160715DC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335174" y="42870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C8F16829-F829-2546-91E9-CE7CD44D7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1764236" y="-3"/>
            <a:ext cx="427764" cy="428711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04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5735344" y="469430"/>
            <a:ext cx="6032576" cy="4393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43790D7-8F49-6362-2C15-0D2A1839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35344" y="4923140"/>
            <a:ext cx="6045200" cy="904668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5" name="Picture Placeholder 14" descr="A desk with a calculator, documents, a smartphone, and a pen holder.">
            <a:extLst>
              <a:ext uri="{FF2B5EF4-FFF2-40B4-BE49-F238E27FC236}">
                <a16:creationId xmlns:a16="http://schemas.microsoft.com/office/drawing/2014/main" id="{A6C00183-3017-A379-A605-4279744E29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52020" y="872259"/>
            <a:ext cx="4496227" cy="49555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418DA9E6-714B-8B49-FC71-2A3686BA5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0" y="421938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4DACD4B-FDF2-BE97-FE71-B6B203433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29709" y="433710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B5D3330-70C1-37CF-8D22-BAF459AD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98256" y="433710"/>
            <a:ext cx="440975" cy="43855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0600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656600" y="478859"/>
            <a:ext cx="5780382" cy="439368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A4A035C-5A23-A717-776A-3A8312AAE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4940300"/>
            <a:ext cx="5776582" cy="1017588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4" descr="A desk with a calculator, documents, a smartphone, and a pen holder.">
            <a:extLst>
              <a:ext uri="{FF2B5EF4-FFF2-40B4-BE49-F238E27FC236}">
                <a16:creationId xmlns:a16="http://schemas.microsoft.com/office/drawing/2014/main" id="{7941C6F0-1082-A975-460C-150A11F578A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 flipH="1">
            <a:off x="6632810" y="858935"/>
            <a:ext cx="4737811" cy="496853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03/12/2025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C4FBD0B6-3F8E-9BE9-5706-64F2B4624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11762291" y="4219388"/>
            <a:ext cx="429709" cy="426004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AF9602F-7F10-CD5B-8E33-183ECE8F5E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847140" y="433710"/>
            <a:ext cx="3915151" cy="3771393"/>
          </a:xfrm>
          <a:custGeom>
            <a:avLst/>
            <a:gdLst>
              <a:gd name="connsiteX0" fmla="*/ 3915151 w 3915151"/>
              <a:gd name="connsiteY0" fmla="*/ 0 h 3771393"/>
              <a:gd name="connsiteX1" fmla="*/ 3491071 w 3915151"/>
              <a:gd name="connsiteY1" fmla="*/ 0 h 3771393"/>
              <a:gd name="connsiteX2" fmla="*/ 3491071 w 3915151"/>
              <a:gd name="connsiteY2" fmla="*/ 3330059 h 3771393"/>
              <a:gd name="connsiteX3" fmla="*/ 0 w 3915151"/>
              <a:gd name="connsiteY3" fmla="*/ 3330059 h 3771393"/>
              <a:gd name="connsiteX4" fmla="*/ 0 w 3915151"/>
              <a:gd name="connsiteY4" fmla="*/ 3771393 h 3771393"/>
              <a:gd name="connsiteX5" fmla="*/ 3915151 w 3915151"/>
              <a:gd name="connsiteY5" fmla="*/ 3771393 h 3771393"/>
              <a:gd name="connsiteX6" fmla="*/ 3915151 w 3915151"/>
              <a:gd name="connsiteY6" fmla="*/ 0 h 377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5151" h="3771393">
                <a:moveTo>
                  <a:pt x="3915151" y="0"/>
                </a:moveTo>
                <a:lnTo>
                  <a:pt x="3491071" y="0"/>
                </a:lnTo>
                <a:lnTo>
                  <a:pt x="3491071" y="3330059"/>
                </a:lnTo>
                <a:lnTo>
                  <a:pt x="0" y="3330059"/>
                </a:lnTo>
                <a:lnTo>
                  <a:pt x="0" y="3771393"/>
                </a:lnTo>
                <a:lnTo>
                  <a:pt x="3915151" y="3771393"/>
                </a:lnTo>
                <a:lnTo>
                  <a:pt x="3915151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 wrap="square">
            <a:noAutofit/>
          </a:bodyPr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19D0C73D-F93A-5A6B-5C89-EC8FC5CA91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852769" y="433710"/>
            <a:ext cx="440975" cy="438550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354042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EE91F16-1ECB-03CB-EDBA-67816D5092FE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3686476" y="2077397"/>
            <a:ext cx="7168298" cy="203136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defRPr sz="5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D347E0-792A-5E80-87D0-12F035F27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6474" y="4237195"/>
            <a:ext cx="7168299" cy="1017588"/>
          </a:xfrm>
        </p:spPr>
        <p:txBody>
          <a:bodyPr lIns="0" tIns="0" rIns="0" bIns="0">
            <a:normAutofit/>
          </a:bodyPr>
          <a:lstStyle>
            <a:lvl1pPr marL="0" indent="0" algn="l">
              <a:buFontTx/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70ACA-83CC-8727-D6AB-DC18E3AB6E9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03/12/2025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2C2D766-F93F-8D73-7081-45ED34B0F00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3B436D7-B594-1611-FCBD-E13D78C7330D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13BD3B82-4EEE-63B8-0322-AD8AD67EE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2310063" cy="6858000"/>
          </a:xfrm>
          <a:custGeom>
            <a:avLst/>
            <a:gdLst/>
            <a:ahLst/>
            <a:cxnLst/>
            <a:rect l="l" t="t" r="r" b="b"/>
            <a:pathLst>
              <a:path w="3255685" h="3136141">
                <a:moveTo>
                  <a:pt x="0" y="0"/>
                </a:moveTo>
                <a:lnTo>
                  <a:pt x="3255685" y="0"/>
                </a:lnTo>
                <a:lnTo>
                  <a:pt x="3255685" y="3136141"/>
                </a:lnTo>
                <a:lnTo>
                  <a:pt x="0" y="3136141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6BC6B37B-E720-B522-1D01-8ED48EF9C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0196" y="426432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3" name="Freeform 16">
            <a:extLst>
              <a:ext uri="{FF2B5EF4-FFF2-40B4-BE49-F238E27FC236}">
                <a16:creationId xmlns:a16="http://schemas.microsoft.com/office/drawing/2014/main" id="{2B5D3330-70C1-37CF-8D22-BAF459ADF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F1805FA6-8298-F291-CE24-576994C4B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10062" y="64309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/>
          <a:lstStyle/>
          <a:p>
            <a:endParaRPr lang="zh-CN" altLang="en-US" sz="800"/>
          </a:p>
        </p:txBody>
      </p:sp>
      <p:sp>
        <p:nvSpPr>
          <p:cNvPr id="15" name="Freeform 16">
            <a:extLst>
              <a:ext uri="{FF2B5EF4-FFF2-40B4-BE49-F238E27FC236}">
                <a16:creationId xmlns:a16="http://schemas.microsoft.com/office/drawing/2014/main" id="{26625098-E177-27B9-FFD9-614B8B574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89866" y="6430951"/>
            <a:ext cx="420196" cy="427049"/>
          </a:xfrm>
          <a:custGeom>
            <a:avLst/>
            <a:gdLst/>
            <a:ahLst/>
            <a:cxnLst/>
            <a:rect l="l" t="t" r="r" b="b"/>
            <a:pathLst>
              <a:path w="646107" h="656644">
                <a:moveTo>
                  <a:pt x="0" y="0"/>
                </a:moveTo>
                <a:lnTo>
                  <a:pt x="646107" y="0"/>
                </a:lnTo>
                <a:lnTo>
                  <a:pt x="646107" y="656644"/>
                </a:lnTo>
                <a:lnTo>
                  <a:pt x="0" y="656644"/>
                </a:lnTo>
                <a:close/>
              </a:path>
            </a:pathLst>
          </a:custGeom>
          <a:solidFill>
            <a:schemeClr val="bg1"/>
          </a:solidFill>
        </p:spPr>
        <p:txBody>
          <a:bodyPr/>
          <a:lstStyle/>
          <a:p>
            <a:endParaRPr lang="zh-CN" altLang="en-US" sz="800"/>
          </a:p>
        </p:txBody>
      </p:sp>
    </p:spTree>
    <p:extLst>
      <p:ext uri="{BB962C8B-B14F-4D97-AF65-F5344CB8AC3E}">
        <p14:creationId xmlns:p14="http://schemas.microsoft.com/office/powerpoint/2010/main" val="45466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204"/>
              <a:t>Click to edit Master text styles</a:t>
            </a:r>
            <a:endParaRPr lang="en-US"/>
          </a:p>
          <a:p>
            <a:pPr lvl="1"/>
            <a:r>
              <a:rPr lang="en-US" sz="1204"/>
              <a:t>Second level</a:t>
            </a:r>
          </a:p>
          <a:p>
            <a:pPr lvl="2"/>
            <a:r>
              <a:rPr lang="en-US" sz="1204"/>
              <a:t>Third level</a:t>
            </a:r>
          </a:p>
          <a:p>
            <a:pPr lvl="3"/>
            <a:r>
              <a:rPr lang="en-US" sz="1204"/>
              <a:t>Fourth level</a:t>
            </a:r>
          </a:p>
          <a:p>
            <a:pPr lvl="4"/>
            <a:r>
              <a:rPr lang="en-US" sz="1204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half" hasCustomPrompt="1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3642C38-124F-4CC4-99D8-72838B5B5271}" type="slidenum">
              <a:rPr lang="en-US" altLang="zh-CN" smtClean="0"/>
              <a:pPr/>
              <a:t>‹Nr.›</a:t>
            </a:fld>
            <a:endParaRPr lang="en-US" altLang="zh-CN"/>
          </a:p>
        </p:txBody>
      </p:sp>
      <p:sp>
        <p:nvSpPr>
          <p:cNvPr id="8" name="Date Placeholder 7"/>
          <p:cNvSpPr>
            <a:spLocks noGrp="1"/>
          </p:cNvSpPr>
          <p:nvPr>
            <p:ph type="dt" sz="half" hasCustomPrompt="1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01/23/2025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hasCustomPrompt="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8950C38-3E77-AE3C-1D49-D1FC8532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200819"/>
            <a:ext cx="10858500" cy="82788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0" r:id="rId2"/>
    <p:sldLayoutId id="2147483707" r:id="rId3"/>
    <p:sldLayoutId id="2147483712" r:id="rId4"/>
    <p:sldLayoutId id="2147483721" r:id="rId5"/>
    <p:sldLayoutId id="2147483714" r:id="rId6"/>
    <p:sldLayoutId id="2147483722" r:id="rId7"/>
    <p:sldLayoutId id="2147483723" r:id="rId8"/>
    <p:sldLayoutId id="2147483719" r:id="rId9"/>
    <p:sldLayoutId id="2147483731" r:id="rId10"/>
    <p:sldLayoutId id="2147483732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716" r:id="rId40"/>
    <p:sldLayoutId id="2147483717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699" r:id="rId48"/>
    <p:sldLayoutId id="2147483730" r:id="rId49"/>
    <p:sldLayoutId id="2147483725" r:id="rId50"/>
    <p:sldLayoutId id="2147483733" r:id="rId51"/>
    <p:sldLayoutId id="2147483726" r:id="rId52"/>
    <p:sldLayoutId id="2147483727" r:id="rId53"/>
    <p:sldLayoutId id="2147483724" r:id="rId54"/>
    <p:sldLayoutId id="2147483734" r:id="rId55"/>
    <p:sldLayoutId id="2147483728" r:id="rId56"/>
    <p:sldLayoutId id="2147483729" r:id="rId57"/>
    <p:sldLayoutId id="2147483700" r:id="rId58"/>
    <p:sldLayoutId id="2147483701" r:id="rId59"/>
    <p:sldLayoutId id="2147483702" r:id="rId60"/>
    <p:sldLayoutId id="2147483703" r:id="rId61"/>
    <p:sldLayoutId id="2147483704" r:id="rId62"/>
    <p:sldLayoutId id="2147483661" r:id="rId6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8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2B8BEC93-7FCB-8E00-00C3-2046B02AD632}"/>
              </a:ext>
            </a:extLst>
          </p:cNvPr>
          <p:cNvSpPr txBox="1"/>
          <p:nvPr/>
        </p:nvSpPr>
        <p:spPr>
          <a:xfrm>
            <a:off x="4882069" y="2705725"/>
            <a:ext cx="242786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800" b="1"/>
              <a:t>NFC</a:t>
            </a:r>
          </a:p>
        </p:txBody>
      </p:sp>
      <p:pic>
        <p:nvPicPr>
          <p:cNvPr id="3" name="Grafik 2" descr="WLAN Silhouette">
            <a:extLst>
              <a:ext uri="{FF2B5EF4-FFF2-40B4-BE49-F238E27FC236}">
                <a16:creationId xmlns:a16="http://schemas.microsoft.com/office/drawing/2014/main" id="{2E5D3E4D-78E4-FADD-8B57-15125AC80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6000" y="1308150"/>
            <a:ext cx="1800000" cy="1800000"/>
          </a:xfrm>
          <a:prstGeom prst="rect">
            <a:avLst/>
          </a:prstGeom>
        </p:spPr>
      </p:pic>
      <p:pic>
        <p:nvPicPr>
          <p:cNvPr id="4" name="Grafik 3" descr="WLAN Silhouette">
            <a:extLst>
              <a:ext uri="{FF2B5EF4-FFF2-40B4-BE49-F238E27FC236}">
                <a16:creationId xmlns:a16="http://schemas.microsoft.com/office/drawing/2014/main" id="{BECC0C9B-D04B-FAAA-A0E6-74D32686F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5196000" y="3749851"/>
            <a:ext cx="1800000" cy="1800000"/>
          </a:xfrm>
          <a:prstGeom prst="rect">
            <a:avLst/>
          </a:prstGeom>
        </p:spPr>
      </p:pic>
      <p:pic>
        <p:nvPicPr>
          <p:cNvPr id="6" name="Grafik 5" descr="WLAN Silhouette">
            <a:extLst>
              <a:ext uri="{FF2B5EF4-FFF2-40B4-BE49-F238E27FC236}">
                <a16:creationId xmlns:a16="http://schemas.microsoft.com/office/drawing/2014/main" id="{8FCC956C-DC41-A9BA-E6E8-35EADACDF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7115712" y="2529000"/>
            <a:ext cx="1800000" cy="1800000"/>
          </a:xfrm>
          <a:prstGeom prst="rect">
            <a:avLst/>
          </a:prstGeom>
        </p:spPr>
      </p:pic>
      <p:pic>
        <p:nvPicPr>
          <p:cNvPr id="7" name="Grafik 6" descr="WLAN Silhouette">
            <a:extLst>
              <a:ext uri="{FF2B5EF4-FFF2-40B4-BE49-F238E27FC236}">
                <a16:creationId xmlns:a16="http://schemas.microsoft.com/office/drawing/2014/main" id="{A7CAD0C4-68C2-083A-6522-8E0395C70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3276287" y="2529000"/>
            <a:ext cx="1800000" cy="1800000"/>
          </a:xfrm>
          <a:prstGeom prst="rect">
            <a:avLst/>
          </a:prstGeom>
        </p:spPr>
      </p:pic>
      <p:pic>
        <p:nvPicPr>
          <p:cNvPr id="11" name="Grafik 10" descr="Ticket mit einfarbiger Füllung">
            <a:extLst>
              <a:ext uri="{FF2B5EF4-FFF2-40B4-BE49-F238E27FC236}">
                <a16:creationId xmlns:a16="http://schemas.microsoft.com/office/drawing/2014/main" id="{2A157829-0F32-E653-DC7C-2EC848D074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16287" y="2798999"/>
            <a:ext cx="1260000" cy="1260000"/>
          </a:xfrm>
          <a:prstGeom prst="rect">
            <a:avLst/>
          </a:prstGeom>
        </p:spPr>
      </p:pic>
      <p:pic>
        <p:nvPicPr>
          <p:cNvPr id="13" name="Grafik 12" descr="Mitarbeitendenausweis mit einfarbiger Füllung">
            <a:extLst>
              <a:ext uri="{FF2B5EF4-FFF2-40B4-BE49-F238E27FC236}">
                <a16:creationId xmlns:a16="http://schemas.microsoft.com/office/drawing/2014/main" id="{943D5CD6-206D-645D-CAA0-513BA9F27F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65999" y="5240179"/>
            <a:ext cx="1260000" cy="1260000"/>
          </a:xfrm>
          <a:prstGeom prst="rect">
            <a:avLst/>
          </a:prstGeom>
        </p:spPr>
      </p:pic>
      <p:pic>
        <p:nvPicPr>
          <p:cNvPr id="15" name="Grafik 14" descr="Druckerabdeckung offen mit einfarbiger Füllung">
            <a:extLst>
              <a:ext uri="{FF2B5EF4-FFF2-40B4-BE49-F238E27FC236}">
                <a16:creationId xmlns:a16="http://schemas.microsoft.com/office/drawing/2014/main" id="{32B6EE27-FB48-0DFA-1D55-045F9BB688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888795" y="2798999"/>
            <a:ext cx="1260000" cy="1260000"/>
          </a:xfrm>
          <a:prstGeom prst="rect">
            <a:avLst/>
          </a:prstGeom>
        </p:spPr>
      </p:pic>
      <p:pic>
        <p:nvPicPr>
          <p:cNvPr id="17" name="Grafik 16" descr="Kreditkarte mit einfarbiger Füllung">
            <a:extLst>
              <a:ext uri="{FF2B5EF4-FFF2-40B4-BE49-F238E27FC236}">
                <a16:creationId xmlns:a16="http://schemas.microsoft.com/office/drawing/2014/main" id="{03330AEB-F6AF-6BB9-72D3-1EDEB7A0FE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65999" y="357300"/>
            <a:ext cx="1260000" cy="1260000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8ED88AA-32ED-996C-7EA7-01C3D243DA57}"/>
              </a:ext>
            </a:extLst>
          </p:cNvPr>
          <p:cNvSpPr txBox="1"/>
          <p:nvPr/>
        </p:nvSpPr>
        <p:spPr>
          <a:xfrm>
            <a:off x="6725999" y="629542"/>
            <a:ext cx="1723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/>
              <a:t>Bargeldloses</a:t>
            </a:r>
            <a:br>
              <a:rPr lang="de-DE" sz="2000" b="1"/>
            </a:br>
            <a:r>
              <a:rPr lang="de-DE" sz="2000" b="1"/>
              <a:t>Bezahlen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CFF7534-F9CB-C39A-704F-A1DB0322682B}"/>
              </a:ext>
            </a:extLst>
          </p:cNvPr>
          <p:cNvSpPr txBox="1"/>
          <p:nvPr/>
        </p:nvSpPr>
        <p:spPr>
          <a:xfrm>
            <a:off x="10148795" y="3075056"/>
            <a:ext cx="1723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/>
              <a:t>Zugangs-</a:t>
            </a:r>
            <a:br>
              <a:rPr lang="de-DE" sz="2000" b="1"/>
            </a:br>
            <a:r>
              <a:rPr lang="de-DE" sz="2000" b="1" err="1"/>
              <a:t>kontrolle</a:t>
            </a:r>
            <a:endParaRPr lang="de-DE" sz="2000" b="1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B0B6760-68E9-D489-D4F8-45E5E03423DA}"/>
              </a:ext>
            </a:extLst>
          </p:cNvPr>
          <p:cNvSpPr txBox="1"/>
          <p:nvPr/>
        </p:nvSpPr>
        <p:spPr>
          <a:xfrm>
            <a:off x="3742070" y="5515664"/>
            <a:ext cx="1723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/>
              <a:t>Personal-</a:t>
            </a:r>
            <a:br>
              <a:rPr lang="de-DE" sz="2000" b="1"/>
            </a:br>
            <a:r>
              <a:rPr lang="de-DE" sz="2000" b="1" err="1"/>
              <a:t>ausweis</a:t>
            </a:r>
            <a:endParaRPr lang="de-DE" sz="2000" b="1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7035AD-14A2-6EC2-566F-CD73776545AD}"/>
              </a:ext>
            </a:extLst>
          </p:cNvPr>
          <p:cNvSpPr txBox="1"/>
          <p:nvPr/>
        </p:nvSpPr>
        <p:spPr>
          <a:xfrm>
            <a:off x="319275" y="3228944"/>
            <a:ext cx="17239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1"/>
              <a:t>Ticketing</a:t>
            </a:r>
          </a:p>
        </p:txBody>
      </p:sp>
    </p:spTree>
    <p:extLst>
      <p:ext uri="{BB962C8B-B14F-4D97-AF65-F5344CB8AC3E}">
        <p14:creationId xmlns:p14="http://schemas.microsoft.com/office/powerpoint/2010/main" val="220236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709A99FD-3FB2-2B8F-EB01-1E3DD26DD5DF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r>
              <a:rPr lang="de-DE"/>
              <a:t>Technische Details - Plugins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3E8932A-26ED-9F39-44FB-062736D24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9130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936B0E5-1063-241E-5B78-A0DC5812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Capawesome</a:t>
            </a:r>
            <a:r>
              <a:rPr lang="de-DE" dirty="0"/>
              <a:t> NFC Plugin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33BAE17-0B54-3049-5D71-501F5D36A3B5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Bietet Funktionen im Zusammenhang mit NFC-Tags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Lesen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Schreiben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Setzen von Einstellungen (z. B. </a:t>
            </a:r>
            <a:r>
              <a:rPr lang="de-DE" sz="1600" dirty="0" err="1"/>
              <a:t>ReadOnly</a:t>
            </a:r>
            <a:r>
              <a:rPr lang="de-DE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Verwendete API-Bausteine: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Gerätestatus &amp; Settings: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isSupported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(),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isEnabled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(),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openSettings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()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Roboto Mono" pitchFamily="49" charset="0"/>
              <a:ea typeface="Roboto Mono" pitchFamily="49" charset="0"/>
            </a:endParaRP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Berechtigungen: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  <a:cs typeface="Consolas" panose="020B0609020204030204" pitchFamily="49" charset="0"/>
              </a:rPr>
              <a:t>checkPermissions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  <a:cs typeface="Consolas" panose="020B0609020204030204" pitchFamily="49" charset="0"/>
              </a:rPr>
              <a:t>(),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  <a:cs typeface="Consolas" panose="020B0609020204030204" pitchFamily="49" charset="0"/>
              </a:rPr>
              <a:t>requestPermissions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  <a:cs typeface="Consolas" panose="020B0609020204030204" pitchFamily="49" charset="0"/>
              </a:rPr>
              <a:t>()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Session &amp; Events: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startScanSession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(),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stopScanSession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(),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addListener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('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nfcTagScanned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'),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addListener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('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scanSessionError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')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de-DE" sz="1600" dirty="0" err="1"/>
              <a:t>Utils</a:t>
            </a:r>
            <a:r>
              <a:rPr lang="de-DE" sz="1600" dirty="0"/>
              <a:t>: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createNdefTextRecord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(),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getTextFromNdefRecord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(), </a:t>
            </a:r>
            <a:r>
              <a:rPr lang="de-DE" sz="1400" dirty="0" err="1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convertBytesToHex</a:t>
            </a:r>
            <a:r>
              <a:rPr lang="de-DE" sz="1400" dirty="0">
                <a:solidFill>
                  <a:schemeClr val="accent1">
                    <a:lumMod val="75000"/>
                  </a:schemeClr>
                </a:solidFill>
                <a:latin typeface="Roboto Mono" pitchFamily="49" charset="0"/>
                <a:ea typeface="Roboto Mono" pitchFamily="49" charset="0"/>
              </a:rPr>
              <a:t>()</a:t>
            </a:r>
            <a:endParaRPr lang="de-DE" sz="1600" dirty="0">
              <a:solidFill>
                <a:schemeClr val="accent1">
                  <a:lumMod val="75000"/>
                </a:schemeClr>
              </a:solidFill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1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529F044-9B7C-C021-6083-E2C3C04D5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– NFC Tag lesen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FD4AC4D5-2E98-FA95-5FEA-26A8BBFBD06D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A8B9D0FF-DE6A-7F07-6CAD-DC4C8FCBB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58" y="1469425"/>
            <a:ext cx="7772400" cy="488117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3B48E28-FBC3-C25B-69E8-63B6AA4D56BF}"/>
              </a:ext>
            </a:extLst>
          </p:cNvPr>
          <p:cNvSpPr txBox="1"/>
          <p:nvPr/>
        </p:nvSpPr>
        <p:spPr>
          <a:xfrm>
            <a:off x="7857685" y="2478851"/>
            <a:ext cx="3750589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de-DE" sz="2000" dirty="0"/>
              <a:t>NFC unterstützt? NFC nicht beschäftigt?</a:t>
            </a:r>
          </a:p>
          <a:p>
            <a:pPr marL="342900" indent="-342900">
              <a:buAutoNum type="arabicPeriod"/>
            </a:pPr>
            <a:r>
              <a:rPr lang="de-DE" sz="2000" dirty="0"/>
              <a:t>Beschäftigt setzen</a:t>
            </a:r>
          </a:p>
          <a:p>
            <a:pPr marL="342900" indent="-342900">
              <a:buAutoNum type="arabicPeriod"/>
            </a:pPr>
            <a:r>
              <a:rPr lang="de-DE" sz="2000" dirty="0"/>
              <a:t>Berechtigungen prüfen</a:t>
            </a:r>
          </a:p>
          <a:p>
            <a:pPr marL="342900" indent="-342900">
              <a:buAutoNum type="arabicPeriod"/>
            </a:pPr>
            <a:r>
              <a:rPr lang="de-DE" sz="2000" dirty="0"/>
              <a:t>Warten auf Tag</a:t>
            </a:r>
          </a:p>
          <a:p>
            <a:pPr marL="342900" indent="-342900">
              <a:buAutoNum type="arabicPeriod"/>
            </a:pPr>
            <a:r>
              <a:rPr lang="de-DE" sz="2000" dirty="0"/>
              <a:t>Informationen in JSON</a:t>
            </a:r>
          </a:p>
          <a:p>
            <a:pPr marL="342900" indent="-342900">
              <a:buAutoNum type="arabicPeriod"/>
            </a:pPr>
            <a:r>
              <a:rPr lang="de-DE" sz="2000" dirty="0"/>
              <a:t>Navigiere zu Detail-Seite</a:t>
            </a:r>
          </a:p>
          <a:p>
            <a:pPr marL="342900" indent="-342900">
              <a:buAutoNum type="arabicPeriod"/>
            </a:pPr>
            <a:r>
              <a:rPr lang="de-DE" sz="2000" dirty="0"/>
              <a:t>Fehlerhandling</a:t>
            </a:r>
          </a:p>
          <a:p>
            <a:pPr marL="342900" indent="-342900">
              <a:buAutoNum type="arabicPeriod"/>
            </a:pPr>
            <a:r>
              <a:rPr lang="de-DE" sz="2000" dirty="0"/>
              <a:t>Beschäftigt zurücksetzen</a:t>
            </a:r>
          </a:p>
        </p:txBody>
      </p:sp>
    </p:spTree>
    <p:extLst>
      <p:ext uri="{BB962C8B-B14F-4D97-AF65-F5344CB8AC3E}">
        <p14:creationId xmlns:p14="http://schemas.microsoft.com/office/powerpoint/2010/main" val="33271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ECEE94B-ED87-E6BA-E4AF-3B7C1069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Capacitor</a:t>
            </a:r>
            <a:r>
              <a:rPr lang="de-DE" dirty="0"/>
              <a:t> Clipboard Plugin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97CB503-E03F-F6A2-849D-6AF3759ADFA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DED58F-5C16-01EE-AF70-2B2E727934A0}"/>
              </a:ext>
            </a:extLst>
          </p:cNvPr>
          <p:cNvSpPr txBox="1"/>
          <p:nvPr/>
        </p:nvSpPr>
        <p:spPr>
          <a:xfrm>
            <a:off x="7549116" y="3083466"/>
            <a:ext cx="391229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de-DE" sz="2000" dirty="0"/>
              <a:t>Lese den Text aus der Tag-Variable</a:t>
            </a:r>
          </a:p>
          <a:p>
            <a:pPr marL="342900" indent="-342900">
              <a:buAutoNum type="arabicPeriod"/>
            </a:pPr>
            <a:r>
              <a:rPr lang="de-DE" sz="2000" dirty="0"/>
              <a:t>Schreibe in die Zwischenablage</a:t>
            </a:r>
          </a:p>
          <a:p>
            <a:pPr marL="342900" indent="-342900">
              <a:buAutoNum type="arabicPeriod"/>
            </a:pPr>
            <a:r>
              <a:rPr lang="de-DE" sz="2000" dirty="0"/>
              <a:t>Erfolgsmeldung</a:t>
            </a:r>
          </a:p>
          <a:p>
            <a:pPr marL="342900" indent="-342900">
              <a:buAutoNum type="arabicPeriod"/>
            </a:pPr>
            <a:r>
              <a:rPr lang="de-DE" sz="2000" dirty="0"/>
              <a:t>(Fehlerhandling)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E40680ED-0559-E670-1836-D33309270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7" y="1667453"/>
            <a:ext cx="7772400" cy="446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7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44629-E7CA-3239-0697-12252642D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035A834-AF18-6343-6431-350AF5CC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Capacitor</a:t>
            </a:r>
            <a:r>
              <a:rPr lang="de-DE" dirty="0"/>
              <a:t> Share Plugin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8D2E1EE-C39E-C232-41C6-2BA7B45E0D0C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EC02300-BCF5-C88A-8F5C-32124FB20759}"/>
              </a:ext>
            </a:extLst>
          </p:cNvPr>
          <p:cNvSpPr txBox="1"/>
          <p:nvPr/>
        </p:nvSpPr>
        <p:spPr>
          <a:xfrm>
            <a:off x="7407348" y="3101380"/>
            <a:ext cx="37213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de-DE" sz="2000" dirty="0"/>
              <a:t>Lese den Text aus der Tag-Variable</a:t>
            </a:r>
          </a:p>
          <a:p>
            <a:pPr marL="342900" indent="-342900">
              <a:buAutoNum type="arabicPeriod"/>
            </a:pPr>
            <a:r>
              <a:rPr lang="de-DE" sz="2000" dirty="0"/>
              <a:t>Teilen-Funktion des Betriebssystems aufrufen</a:t>
            </a:r>
          </a:p>
          <a:p>
            <a:pPr marL="342900" indent="-342900">
              <a:buAutoNum type="arabicPeriod"/>
            </a:pPr>
            <a:r>
              <a:rPr lang="de-DE" sz="2000" dirty="0"/>
              <a:t>(Fehlerhandling)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C1DCF95-58E9-CF09-CDB3-C46666A87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7" y="1779443"/>
            <a:ext cx="7772400" cy="424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830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3C2474F-E024-0422-BB49-ECCF8CFB84DA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r>
              <a:rPr lang="de-DE"/>
              <a:t>Live-Demo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9DD10808-1BEB-AE14-240E-68EC2C766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68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02E604-50A8-C9AA-8620-9D9D6605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Herausforderungen &amp; Lösungen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40A0E704-BC91-4691-DF77-C6BC7C0616EB}"/>
              </a:ext>
            </a:extLst>
          </p:cNvPr>
          <p:cNvSpPr/>
          <p:nvPr/>
        </p:nvSpPr>
        <p:spPr>
          <a:xfrm>
            <a:off x="844001" y="1876425"/>
            <a:ext cx="10504000" cy="11251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de-DE" sz="2000" b="1">
                <a:solidFill>
                  <a:schemeClr val="tx1"/>
                </a:solidFill>
              </a:rPr>
              <a:t>    			NFC-Technologie verstehen</a:t>
            </a:r>
            <a:endParaRPr lang="de-DE" b="1">
              <a:solidFill>
                <a:schemeClr val="tx1"/>
              </a:solidFill>
            </a:endParaRPr>
          </a:p>
          <a:p>
            <a:r>
              <a:rPr lang="de-DE">
                <a:solidFill>
                  <a:schemeClr val="tx1"/>
                </a:solidFill>
              </a:rPr>
              <a:t>				</a:t>
            </a:r>
            <a:r>
              <a:rPr lang="de-DE" i="1">
                <a:solidFill>
                  <a:schemeClr val="tx1">
                    <a:lumMod val="75000"/>
                    <a:lumOff val="25000"/>
                  </a:schemeClr>
                </a:solidFill>
              </a:rPr>
              <a:t>Lösung: Recherche &amp; praktische Tests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CA48BA49-8BC0-3519-D320-91F835881912}"/>
              </a:ext>
            </a:extLst>
          </p:cNvPr>
          <p:cNvSpPr/>
          <p:nvPr/>
        </p:nvSpPr>
        <p:spPr>
          <a:xfrm>
            <a:off x="843999" y="3347416"/>
            <a:ext cx="10504000" cy="11251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>
                <a:solidFill>
                  <a:schemeClr val="tx1"/>
                </a:solidFill>
              </a:rPr>
              <a:t>				</a:t>
            </a:r>
            <a:r>
              <a:rPr lang="de-DE" sz="2000" b="1">
                <a:solidFill>
                  <a:schemeClr val="tx1"/>
                </a:solidFill>
              </a:rPr>
              <a:t>NFC-Plugin verstehen</a:t>
            </a:r>
            <a:endParaRPr lang="de-DE" b="1">
              <a:solidFill>
                <a:schemeClr val="tx1"/>
              </a:solidFill>
            </a:endParaRPr>
          </a:p>
          <a:p>
            <a:r>
              <a:rPr lang="de-DE" b="1">
                <a:solidFill>
                  <a:schemeClr val="tx1"/>
                </a:solidFill>
              </a:rPr>
              <a:t>				</a:t>
            </a:r>
            <a:r>
              <a:rPr lang="de-DE" i="1">
                <a:solidFill>
                  <a:schemeClr val="tx1">
                    <a:lumMod val="75000"/>
                    <a:lumOff val="25000"/>
                  </a:schemeClr>
                </a:solidFill>
              </a:rPr>
              <a:t>Lösung: Dokumentation studieren &amp; Beispiel-Tests</a:t>
            </a:r>
            <a:endParaRPr lang="de-DE" b="1" i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A2AD7359-C501-C661-2477-5D5EB23A210A}"/>
              </a:ext>
            </a:extLst>
          </p:cNvPr>
          <p:cNvSpPr/>
          <p:nvPr/>
        </p:nvSpPr>
        <p:spPr>
          <a:xfrm>
            <a:off x="843999" y="4818407"/>
            <a:ext cx="10504000" cy="112519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lvl="8"/>
            <a:r>
              <a:rPr lang="de-DE" sz="2000" b="1">
                <a:solidFill>
                  <a:schemeClr val="tx1"/>
                </a:solidFill>
              </a:rPr>
              <a:t>Android Studio-Probleme</a:t>
            </a:r>
          </a:p>
          <a:p>
            <a:pPr lvl="8"/>
            <a:r>
              <a:rPr lang="de-DE" i="1">
                <a:solidFill>
                  <a:schemeClr val="tx1">
                    <a:lumMod val="75000"/>
                    <a:lumOff val="25000"/>
                  </a:schemeClr>
                </a:solidFill>
              </a:rPr>
              <a:t>Lösung: Wechsel des Endgeräts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2A17BA-4FC0-62F8-3D10-AEF0CF22585B}"/>
              </a:ext>
            </a:extLst>
          </p:cNvPr>
          <p:cNvSpPr txBox="1"/>
          <p:nvPr/>
        </p:nvSpPr>
        <p:spPr>
          <a:xfrm>
            <a:off x="2597425" y="2085078"/>
            <a:ext cx="143786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4000" b="1">
                <a:solidFill>
                  <a:schemeClr val="accent1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18593C-CA8D-6876-B43E-DDC64CFF1AB2}"/>
              </a:ext>
            </a:extLst>
          </p:cNvPr>
          <p:cNvSpPr txBox="1"/>
          <p:nvPr/>
        </p:nvSpPr>
        <p:spPr>
          <a:xfrm>
            <a:off x="2597424" y="3556069"/>
            <a:ext cx="143786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4000" b="1">
                <a:solidFill>
                  <a:schemeClr val="accent1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F11A57D-7EB0-7876-CFAE-8C34DCA59475}"/>
              </a:ext>
            </a:extLst>
          </p:cNvPr>
          <p:cNvSpPr txBox="1"/>
          <p:nvPr/>
        </p:nvSpPr>
        <p:spPr>
          <a:xfrm>
            <a:off x="2597423" y="5027060"/>
            <a:ext cx="1437861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4000" b="1">
                <a:solidFill>
                  <a:schemeClr val="accent1">
                    <a:lumMod val="75000"/>
                  </a:schemeClr>
                </a:solidFill>
              </a:rPr>
              <a:t>3</a:t>
            </a: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662211A-4A23-46B3-2D23-7B8DB02A0A6C}"/>
              </a:ext>
            </a:extLst>
          </p:cNvPr>
          <p:cNvGrpSpPr/>
          <p:nvPr/>
        </p:nvGrpSpPr>
        <p:grpSpPr>
          <a:xfrm>
            <a:off x="1274684" y="2140896"/>
            <a:ext cx="892055" cy="596250"/>
            <a:chOff x="9076907" y="260513"/>
            <a:chExt cx="892055" cy="596250"/>
          </a:xfrm>
          <a:solidFill>
            <a:schemeClr val="accent1">
              <a:lumMod val="75000"/>
            </a:schemeClr>
          </a:solidFill>
        </p:grpSpPr>
        <p:grpSp>
          <p:nvGrpSpPr>
            <p:cNvPr id="49" name="Inhaltsplatzhalter 11" descr="WLAN Silhouette">
              <a:extLst>
                <a:ext uri="{FF2B5EF4-FFF2-40B4-BE49-F238E27FC236}">
                  <a16:creationId xmlns:a16="http://schemas.microsoft.com/office/drawing/2014/main" id="{9109E299-085C-BB4B-655C-50FF9D161F9C}"/>
                </a:ext>
              </a:extLst>
            </p:cNvPr>
            <p:cNvGrpSpPr/>
            <p:nvPr/>
          </p:nvGrpSpPr>
          <p:grpSpPr>
            <a:xfrm rot="16200000">
              <a:off x="8966751" y="370669"/>
              <a:ext cx="596250" cy="375937"/>
              <a:chOff x="8966750" y="370668"/>
              <a:chExt cx="596250" cy="375937"/>
            </a:xfrm>
            <a:grpFill/>
          </p:grpSpPr>
          <p:sp>
            <p:nvSpPr>
              <p:cNvPr id="55" name="Freihandform 54">
                <a:extLst>
                  <a:ext uri="{FF2B5EF4-FFF2-40B4-BE49-F238E27FC236}">
                    <a16:creationId xmlns:a16="http://schemas.microsoft.com/office/drawing/2014/main" id="{0DB3F528-7A33-74D7-0550-FE2D3E62E2F7}"/>
                  </a:ext>
                </a:extLst>
              </p:cNvPr>
              <p:cNvSpPr/>
              <p:nvPr/>
            </p:nvSpPr>
            <p:spPr>
              <a:xfrm>
                <a:off x="8966750" y="370668"/>
                <a:ext cx="596250" cy="136875"/>
              </a:xfrm>
              <a:custGeom>
                <a:avLst/>
                <a:gdLst>
                  <a:gd name="connsiteX0" fmla="*/ 13125 w 596250"/>
                  <a:gd name="connsiteY0" fmla="*/ 136875 h 136875"/>
                  <a:gd name="connsiteX1" fmla="*/ 583125 w 596250"/>
                  <a:gd name="connsiteY1" fmla="*/ 136875 h 136875"/>
                  <a:gd name="connsiteX2" fmla="*/ 596250 w 596250"/>
                  <a:gd name="connsiteY2" fmla="*/ 123750 h 136875"/>
                  <a:gd name="connsiteX3" fmla="*/ 0 w 596250"/>
                  <a:gd name="connsiteY3" fmla="*/ 123750 h 136875"/>
                  <a:gd name="connsiteX4" fmla="*/ 13125 w 596250"/>
                  <a:gd name="connsiteY4" fmla="*/ 136875 h 13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6250" h="136875">
                    <a:moveTo>
                      <a:pt x="13125" y="136875"/>
                    </a:moveTo>
                    <a:cubicBezTo>
                      <a:pt x="170625" y="-20625"/>
                      <a:pt x="425625" y="-20625"/>
                      <a:pt x="583125" y="136875"/>
                    </a:cubicBezTo>
                    <a:lnTo>
                      <a:pt x="596250" y="123750"/>
                    </a:lnTo>
                    <a:cubicBezTo>
                      <a:pt x="431250" y="-41250"/>
                      <a:pt x="164063" y="-41250"/>
                      <a:pt x="0" y="123750"/>
                    </a:cubicBezTo>
                    <a:lnTo>
                      <a:pt x="13125" y="136875"/>
                    </a:lnTo>
                    <a:close/>
                  </a:path>
                </a:pathLst>
              </a:custGeom>
              <a:grpFill/>
              <a:ln w="2798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6" name="Freihandform 55">
                <a:extLst>
                  <a:ext uri="{FF2B5EF4-FFF2-40B4-BE49-F238E27FC236}">
                    <a16:creationId xmlns:a16="http://schemas.microsoft.com/office/drawing/2014/main" id="{E22F3723-16B2-C5A0-AB0D-B36516365BA2}"/>
                  </a:ext>
                </a:extLst>
              </p:cNvPr>
              <p:cNvSpPr/>
              <p:nvPr/>
            </p:nvSpPr>
            <p:spPr>
              <a:xfrm>
                <a:off x="9045500" y="483402"/>
                <a:ext cx="437812" cy="103828"/>
              </a:xfrm>
              <a:custGeom>
                <a:avLst/>
                <a:gdLst>
                  <a:gd name="connsiteX0" fmla="*/ 437813 w 437812"/>
                  <a:gd name="connsiteY0" fmla="*/ 90703 h 103828"/>
                  <a:gd name="connsiteX1" fmla="*/ 0 w 437812"/>
                  <a:gd name="connsiteY1" fmla="*/ 90703 h 103828"/>
                  <a:gd name="connsiteX2" fmla="*/ 13125 w 437812"/>
                  <a:gd name="connsiteY2" fmla="*/ 103828 h 103828"/>
                  <a:gd name="connsiteX3" fmla="*/ 423750 w 437812"/>
                  <a:gd name="connsiteY3" fmla="*/ 103828 h 103828"/>
                  <a:gd name="connsiteX4" fmla="*/ 437813 w 437812"/>
                  <a:gd name="connsiteY4" fmla="*/ 90703 h 10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812" h="103828">
                    <a:moveTo>
                      <a:pt x="437813" y="90703"/>
                    </a:moveTo>
                    <a:cubicBezTo>
                      <a:pt x="316875" y="-30234"/>
                      <a:pt x="120937" y="-30234"/>
                      <a:pt x="0" y="90703"/>
                    </a:cubicBezTo>
                    <a:lnTo>
                      <a:pt x="13125" y="103828"/>
                    </a:lnTo>
                    <a:cubicBezTo>
                      <a:pt x="126563" y="-9609"/>
                      <a:pt x="310313" y="-9609"/>
                      <a:pt x="423750" y="103828"/>
                    </a:cubicBezTo>
                    <a:lnTo>
                      <a:pt x="437813" y="90703"/>
                    </a:lnTo>
                    <a:close/>
                  </a:path>
                </a:pathLst>
              </a:custGeom>
              <a:grpFill/>
              <a:ln w="2798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7" name="Freihandform 56">
                <a:extLst>
                  <a:ext uri="{FF2B5EF4-FFF2-40B4-BE49-F238E27FC236}">
                    <a16:creationId xmlns:a16="http://schemas.microsoft.com/office/drawing/2014/main" id="{6CCBD0C6-FE04-43E3-93E8-35FAEB16C4D9}"/>
                  </a:ext>
                </a:extLst>
              </p:cNvPr>
              <p:cNvSpPr/>
              <p:nvPr/>
            </p:nvSpPr>
            <p:spPr>
              <a:xfrm>
                <a:off x="9126125" y="596136"/>
                <a:ext cx="278437" cy="70781"/>
              </a:xfrm>
              <a:custGeom>
                <a:avLst/>
                <a:gdLst>
                  <a:gd name="connsiteX0" fmla="*/ 13125 w 278437"/>
                  <a:gd name="connsiteY0" fmla="*/ 70781 h 70781"/>
                  <a:gd name="connsiteX1" fmla="*/ 265313 w 278437"/>
                  <a:gd name="connsiteY1" fmla="*/ 70781 h 70781"/>
                  <a:gd name="connsiteX2" fmla="*/ 278438 w 278437"/>
                  <a:gd name="connsiteY2" fmla="*/ 57656 h 70781"/>
                  <a:gd name="connsiteX3" fmla="*/ 0 w 278437"/>
                  <a:gd name="connsiteY3" fmla="*/ 57656 h 70781"/>
                  <a:gd name="connsiteX4" fmla="*/ 13125 w 278437"/>
                  <a:gd name="connsiteY4" fmla="*/ 70781 h 70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37" h="70781">
                    <a:moveTo>
                      <a:pt x="13125" y="70781"/>
                    </a:moveTo>
                    <a:cubicBezTo>
                      <a:pt x="82500" y="1406"/>
                      <a:pt x="195938" y="1406"/>
                      <a:pt x="265313" y="70781"/>
                    </a:cubicBezTo>
                    <a:lnTo>
                      <a:pt x="278438" y="57656"/>
                    </a:lnTo>
                    <a:cubicBezTo>
                      <a:pt x="201563" y="-19219"/>
                      <a:pt x="76875" y="-19219"/>
                      <a:pt x="0" y="57656"/>
                    </a:cubicBezTo>
                    <a:lnTo>
                      <a:pt x="13125" y="70781"/>
                    </a:lnTo>
                    <a:close/>
                  </a:path>
                </a:pathLst>
              </a:custGeom>
              <a:grpFill/>
              <a:ln w="2798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8" name="Freihandform 57">
                <a:extLst>
                  <a:ext uri="{FF2B5EF4-FFF2-40B4-BE49-F238E27FC236}">
                    <a16:creationId xmlns:a16="http://schemas.microsoft.com/office/drawing/2014/main" id="{223DDDF3-7D27-BA02-BD73-573F60CECA87}"/>
                  </a:ext>
                </a:extLst>
              </p:cNvPr>
              <p:cNvSpPr/>
              <p:nvPr/>
            </p:nvSpPr>
            <p:spPr>
              <a:xfrm>
                <a:off x="9205812" y="708871"/>
                <a:ext cx="119062" cy="37734"/>
              </a:xfrm>
              <a:custGeom>
                <a:avLst/>
                <a:gdLst>
                  <a:gd name="connsiteX0" fmla="*/ 13125 w 119062"/>
                  <a:gd name="connsiteY0" fmla="*/ 37734 h 37734"/>
                  <a:gd name="connsiteX1" fmla="*/ 105937 w 119062"/>
                  <a:gd name="connsiteY1" fmla="*/ 37734 h 37734"/>
                  <a:gd name="connsiteX2" fmla="*/ 119063 w 119062"/>
                  <a:gd name="connsiteY2" fmla="*/ 24609 h 37734"/>
                  <a:gd name="connsiteX3" fmla="*/ 0 w 119062"/>
                  <a:gd name="connsiteY3" fmla="*/ 24609 h 37734"/>
                  <a:gd name="connsiteX4" fmla="*/ 13125 w 119062"/>
                  <a:gd name="connsiteY4" fmla="*/ 37734 h 3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062" h="37734">
                    <a:moveTo>
                      <a:pt x="13125" y="37734"/>
                    </a:moveTo>
                    <a:cubicBezTo>
                      <a:pt x="38438" y="12422"/>
                      <a:pt x="80625" y="12422"/>
                      <a:pt x="105937" y="37734"/>
                    </a:cubicBezTo>
                    <a:lnTo>
                      <a:pt x="119063" y="24609"/>
                    </a:lnTo>
                    <a:cubicBezTo>
                      <a:pt x="86250" y="-8203"/>
                      <a:pt x="32813" y="-8203"/>
                      <a:pt x="0" y="24609"/>
                    </a:cubicBezTo>
                    <a:lnTo>
                      <a:pt x="13125" y="37734"/>
                    </a:lnTo>
                    <a:close/>
                  </a:path>
                </a:pathLst>
              </a:custGeom>
              <a:grpFill/>
              <a:ln w="2798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  <p:grpSp>
          <p:nvGrpSpPr>
            <p:cNvPr id="50" name="Inhaltsplatzhalter 11" descr="WLAN Silhouette">
              <a:extLst>
                <a:ext uri="{FF2B5EF4-FFF2-40B4-BE49-F238E27FC236}">
                  <a16:creationId xmlns:a16="http://schemas.microsoft.com/office/drawing/2014/main" id="{9D0C1B1C-44A9-F57B-CC45-6AC3B0EA2867}"/>
                </a:ext>
              </a:extLst>
            </p:cNvPr>
            <p:cNvGrpSpPr/>
            <p:nvPr/>
          </p:nvGrpSpPr>
          <p:grpSpPr>
            <a:xfrm rot="5400000">
              <a:off x="9482868" y="370669"/>
              <a:ext cx="596250" cy="375938"/>
              <a:chOff x="9482867" y="370668"/>
              <a:chExt cx="596250" cy="375938"/>
            </a:xfrm>
            <a:grpFill/>
          </p:grpSpPr>
          <p:sp>
            <p:nvSpPr>
              <p:cNvPr id="51" name="Freihandform 50">
                <a:extLst>
                  <a:ext uri="{FF2B5EF4-FFF2-40B4-BE49-F238E27FC236}">
                    <a16:creationId xmlns:a16="http://schemas.microsoft.com/office/drawing/2014/main" id="{C82625FD-BAFF-DCAD-D1A3-85A17C4898A5}"/>
                  </a:ext>
                </a:extLst>
              </p:cNvPr>
              <p:cNvSpPr/>
              <p:nvPr/>
            </p:nvSpPr>
            <p:spPr>
              <a:xfrm>
                <a:off x="9482867" y="370668"/>
                <a:ext cx="596250" cy="136875"/>
              </a:xfrm>
              <a:custGeom>
                <a:avLst/>
                <a:gdLst>
                  <a:gd name="connsiteX0" fmla="*/ 13125 w 596250"/>
                  <a:gd name="connsiteY0" fmla="*/ 136875 h 136875"/>
                  <a:gd name="connsiteX1" fmla="*/ 583125 w 596250"/>
                  <a:gd name="connsiteY1" fmla="*/ 136875 h 136875"/>
                  <a:gd name="connsiteX2" fmla="*/ 596250 w 596250"/>
                  <a:gd name="connsiteY2" fmla="*/ 123750 h 136875"/>
                  <a:gd name="connsiteX3" fmla="*/ 0 w 596250"/>
                  <a:gd name="connsiteY3" fmla="*/ 123750 h 136875"/>
                  <a:gd name="connsiteX4" fmla="*/ 13125 w 596250"/>
                  <a:gd name="connsiteY4" fmla="*/ 136875 h 13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6250" h="136875">
                    <a:moveTo>
                      <a:pt x="13125" y="136875"/>
                    </a:moveTo>
                    <a:cubicBezTo>
                      <a:pt x="170625" y="-20625"/>
                      <a:pt x="425625" y="-20625"/>
                      <a:pt x="583125" y="136875"/>
                    </a:cubicBezTo>
                    <a:lnTo>
                      <a:pt x="596250" y="123750"/>
                    </a:lnTo>
                    <a:cubicBezTo>
                      <a:pt x="431250" y="-41250"/>
                      <a:pt x="164063" y="-41250"/>
                      <a:pt x="0" y="123750"/>
                    </a:cubicBezTo>
                    <a:lnTo>
                      <a:pt x="13125" y="136875"/>
                    </a:lnTo>
                    <a:close/>
                  </a:path>
                </a:pathLst>
              </a:custGeom>
              <a:grpFill/>
              <a:ln w="2798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2" name="Freihandform 51">
                <a:extLst>
                  <a:ext uri="{FF2B5EF4-FFF2-40B4-BE49-F238E27FC236}">
                    <a16:creationId xmlns:a16="http://schemas.microsoft.com/office/drawing/2014/main" id="{A1606E80-D281-1057-0B56-CFB9B1C23145}"/>
                  </a:ext>
                </a:extLst>
              </p:cNvPr>
              <p:cNvSpPr/>
              <p:nvPr/>
            </p:nvSpPr>
            <p:spPr>
              <a:xfrm>
                <a:off x="9561617" y="483402"/>
                <a:ext cx="437812" cy="103828"/>
              </a:xfrm>
              <a:custGeom>
                <a:avLst/>
                <a:gdLst>
                  <a:gd name="connsiteX0" fmla="*/ 437813 w 437812"/>
                  <a:gd name="connsiteY0" fmla="*/ 90703 h 103828"/>
                  <a:gd name="connsiteX1" fmla="*/ 0 w 437812"/>
                  <a:gd name="connsiteY1" fmla="*/ 90703 h 103828"/>
                  <a:gd name="connsiteX2" fmla="*/ 13125 w 437812"/>
                  <a:gd name="connsiteY2" fmla="*/ 103828 h 103828"/>
                  <a:gd name="connsiteX3" fmla="*/ 423750 w 437812"/>
                  <a:gd name="connsiteY3" fmla="*/ 103828 h 103828"/>
                  <a:gd name="connsiteX4" fmla="*/ 437813 w 437812"/>
                  <a:gd name="connsiteY4" fmla="*/ 90703 h 103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7812" h="103828">
                    <a:moveTo>
                      <a:pt x="437813" y="90703"/>
                    </a:moveTo>
                    <a:cubicBezTo>
                      <a:pt x="316875" y="-30234"/>
                      <a:pt x="120937" y="-30234"/>
                      <a:pt x="0" y="90703"/>
                    </a:cubicBezTo>
                    <a:lnTo>
                      <a:pt x="13125" y="103828"/>
                    </a:lnTo>
                    <a:cubicBezTo>
                      <a:pt x="126563" y="-9609"/>
                      <a:pt x="310313" y="-9609"/>
                      <a:pt x="423750" y="103828"/>
                    </a:cubicBezTo>
                    <a:lnTo>
                      <a:pt x="437813" y="90703"/>
                    </a:lnTo>
                    <a:close/>
                  </a:path>
                </a:pathLst>
              </a:custGeom>
              <a:grpFill/>
              <a:ln w="2798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3" name="Freihandform 52">
                <a:extLst>
                  <a:ext uri="{FF2B5EF4-FFF2-40B4-BE49-F238E27FC236}">
                    <a16:creationId xmlns:a16="http://schemas.microsoft.com/office/drawing/2014/main" id="{B6F7FF60-DEFE-4774-78CA-7237A9529B05}"/>
                  </a:ext>
                </a:extLst>
              </p:cNvPr>
              <p:cNvSpPr/>
              <p:nvPr/>
            </p:nvSpPr>
            <p:spPr>
              <a:xfrm>
                <a:off x="9642242" y="596136"/>
                <a:ext cx="278437" cy="70781"/>
              </a:xfrm>
              <a:custGeom>
                <a:avLst/>
                <a:gdLst>
                  <a:gd name="connsiteX0" fmla="*/ 13125 w 278437"/>
                  <a:gd name="connsiteY0" fmla="*/ 70781 h 70781"/>
                  <a:gd name="connsiteX1" fmla="*/ 265313 w 278437"/>
                  <a:gd name="connsiteY1" fmla="*/ 70781 h 70781"/>
                  <a:gd name="connsiteX2" fmla="*/ 278438 w 278437"/>
                  <a:gd name="connsiteY2" fmla="*/ 57656 h 70781"/>
                  <a:gd name="connsiteX3" fmla="*/ 0 w 278437"/>
                  <a:gd name="connsiteY3" fmla="*/ 57656 h 70781"/>
                  <a:gd name="connsiteX4" fmla="*/ 13125 w 278437"/>
                  <a:gd name="connsiteY4" fmla="*/ 70781 h 70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437" h="70781">
                    <a:moveTo>
                      <a:pt x="13125" y="70781"/>
                    </a:moveTo>
                    <a:cubicBezTo>
                      <a:pt x="82500" y="1406"/>
                      <a:pt x="195938" y="1406"/>
                      <a:pt x="265313" y="70781"/>
                    </a:cubicBezTo>
                    <a:lnTo>
                      <a:pt x="278438" y="57656"/>
                    </a:lnTo>
                    <a:cubicBezTo>
                      <a:pt x="201563" y="-19219"/>
                      <a:pt x="76875" y="-19219"/>
                      <a:pt x="0" y="57656"/>
                    </a:cubicBezTo>
                    <a:lnTo>
                      <a:pt x="13125" y="70781"/>
                    </a:lnTo>
                    <a:close/>
                  </a:path>
                </a:pathLst>
              </a:custGeom>
              <a:grpFill/>
              <a:ln w="2798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  <p:sp>
            <p:nvSpPr>
              <p:cNvPr id="54" name="Freihandform 53">
                <a:extLst>
                  <a:ext uri="{FF2B5EF4-FFF2-40B4-BE49-F238E27FC236}">
                    <a16:creationId xmlns:a16="http://schemas.microsoft.com/office/drawing/2014/main" id="{BCC6CCD0-DFB7-CED6-85A8-D6D406B8CD74}"/>
                  </a:ext>
                </a:extLst>
              </p:cNvPr>
              <p:cNvSpPr/>
              <p:nvPr/>
            </p:nvSpPr>
            <p:spPr>
              <a:xfrm>
                <a:off x="9721929" y="708871"/>
                <a:ext cx="119062" cy="37734"/>
              </a:xfrm>
              <a:custGeom>
                <a:avLst/>
                <a:gdLst>
                  <a:gd name="connsiteX0" fmla="*/ 13125 w 119062"/>
                  <a:gd name="connsiteY0" fmla="*/ 37734 h 37734"/>
                  <a:gd name="connsiteX1" fmla="*/ 105937 w 119062"/>
                  <a:gd name="connsiteY1" fmla="*/ 37734 h 37734"/>
                  <a:gd name="connsiteX2" fmla="*/ 119063 w 119062"/>
                  <a:gd name="connsiteY2" fmla="*/ 24609 h 37734"/>
                  <a:gd name="connsiteX3" fmla="*/ 0 w 119062"/>
                  <a:gd name="connsiteY3" fmla="*/ 24609 h 37734"/>
                  <a:gd name="connsiteX4" fmla="*/ 13125 w 119062"/>
                  <a:gd name="connsiteY4" fmla="*/ 37734 h 37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062" h="37734">
                    <a:moveTo>
                      <a:pt x="13125" y="37734"/>
                    </a:moveTo>
                    <a:cubicBezTo>
                      <a:pt x="38438" y="12422"/>
                      <a:pt x="80625" y="12422"/>
                      <a:pt x="105937" y="37734"/>
                    </a:cubicBezTo>
                    <a:lnTo>
                      <a:pt x="119063" y="24609"/>
                    </a:lnTo>
                    <a:cubicBezTo>
                      <a:pt x="86250" y="-8203"/>
                      <a:pt x="32813" y="-8203"/>
                      <a:pt x="0" y="24609"/>
                    </a:cubicBezTo>
                    <a:lnTo>
                      <a:pt x="13125" y="37734"/>
                    </a:lnTo>
                    <a:close/>
                  </a:path>
                </a:pathLst>
              </a:custGeom>
              <a:grpFill/>
              <a:ln w="2798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de-DE"/>
              </a:p>
            </p:txBody>
          </p:sp>
        </p:grpSp>
      </p:grpSp>
      <p:pic>
        <p:nvPicPr>
          <p:cNvPr id="60" name="Grafik 59" descr="Puzzle mit einfarbiger Füllung">
            <a:extLst>
              <a:ext uri="{FF2B5EF4-FFF2-40B4-BE49-F238E27FC236}">
                <a16:creationId xmlns:a16="http://schemas.microsoft.com/office/drawing/2014/main" id="{98967C22-5662-994D-84C4-A641633AF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72449" y="3460012"/>
            <a:ext cx="900000" cy="900000"/>
          </a:xfrm>
          <a:prstGeom prst="rect">
            <a:avLst/>
          </a:prstGeom>
        </p:spPr>
      </p:pic>
      <p:pic>
        <p:nvPicPr>
          <p:cNvPr id="1028" name="Picture 4" descr="Android-logo - Kostenlose logo-Icons">
            <a:extLst>
              <a:ext uri="{FF2B5EF4-FFF2-40B4-BE49-F238E27FC236}">
                <a16:creationId xmlns:a16="http://schemas.microsoft.com/office/drawing/2014/main" id="{83583B46-565D-2221-D7CA-EC7856664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710" y="493100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02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395EB89-F551-1193-87B4-B477ACCFC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Q&amp;A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80ED8880-CCDB-A8AA-8F22-ECF2E7CD66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/>
              <a:t>Vielen Dank!</a:t>
            </a:r>
          </a:p>
        </p:txBody>
      </p:sp>
    </p:spTree>
    <p:extLst>
      <p:ext uri="{BB962C8B-B14F-4D97-AF65-F5344CB8AC3E}">
        <p14:creationId xmlns:p14="http://schemas.microsoft.com/office/powerpoint/2010/main" val="352567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24BFD-6D30-5A70-844F-CA99578E9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A26CA1-4A23-56D2-B3FF-35C820A20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</p:spPr>
        <p:txBody>
          <a:bodyPr lIns="0" tIns="0" rIns="0" bIns="0"/>
          <a:lstStyle/>
          <a:p>
            <a:r>
              <a:rPr lang="en-US" altLang="zh-CN"/>
              <a:t>NFC-Scanner-App</a:t>
            </a:r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040DE07-30E8-D610-CCC9-3F08AA949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301914"/>
            <a:ext cx="7478990" cy="1209886"/>
          </a:xfrm>
        </p:spPr>
        <p:txBody>
          <a:bodyPr lIns="0" tIns="0" rIns="0" bIns="0">
            <a:normAutofit/>
          </a:bodyPr>
          <a:lstStyle/>
          <a:p>
            <a:r>
              <a:rPr lang="en-US" altLang="zh-CN" err="1"/>
              <a:t>Fallstudie</a:t>
            </a:r>
            <a:r>
              <a:rPr lang="en-US" altLang="zh-CN"/>
              <a:t> – WI22 – Kurs A</a:t>
            </a:r>
            <a:endParaRPr lang="zh-CN" alt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4181229-4C1C-2B60-7B6E-BA3D182788A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21208" y="6016625"/>
            <a:ext cx="3533000" cy="266700"/>
          </a:xfrm>
        </p:spPr>
        <p:txBody>
          <a:bodyPr>
            <a:normAutofit/>
          </a:bodyPr>
          <a:lstStyle/>
          <a:p>
            <a:r>
              <a:rPr lang="en-US" altLang="zh-CN"/>
              <a:t>Kimi Habel, Elias Zepf, Maximilian Zepf</a:t>
            </a:r>
          </a:p>
        </p:txBody>
      </p:sp>
    </p:spTree>
    <p:extLst>
      <p:ext uri="{BB962C8B-B14F-4D97-AF65-F5344CB8AC3E}">
        <p14:creationId xmlns:p14="http://schemas.microsoft.com/office/powerpoint/2010/main" val="931962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>
            <a:extLst>
              <a:ext uri="{FF2B5EF4-FFF2-40B4-BE49-F238E27FC236}">
                <a16:creationId xmlns:a16="http://schemas.microsoft.com/office/drawing/2014/main" id="{181B677F-5449-79E7-D9CB-491179DB8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23" y="1231969"/>
            <a:ext cx="3200827" cy="4711631"/>
          </a:xfrm>
        </p:spPr>
        <p:txBody>
          <a:bodyPr anchor="ctr">
            <a:normAutofit/>
          </a:bodyPr>
          <a:lstStyle/>
          <a:p>
            <a:r>
              <a:rPr lang="en-US"/>
              <a:t>Agenda</a:t>
            </a:r>
            <a:endParaRPr lang="en-CN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1099FC8-FFF2-566E-E372-F082F915697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722023" y="1671090"/>
            <a:ext cx="579438" cy="559779"/>
          </a:xfrm>
        </p:spPr>
        <p:txBody>
          <a:bodyPr>
            <a:normAutofit/>
          </a:bodyPr>
          <a:lstStyle/>
          <a:p>
            <a:r>
              <a:rPr lang="en-US" sz="2000"/>
              <a:t>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41AC-8B54-DD01-4666-DED42E0D2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61547" y="1677447"/>
            <a:ext cx="5123901" cy="553422"/>
          </a:xfrm>
        </p:spPr>
        <p:txBody>
          <a:bodyPr>
            <a:normAutofit/>
          </a:bodyPr>
          <a:lstStyle/>
          <a:p>
            <a:r>
              <a:rPr lang="en-US" altLang="zh-CN" sz="2000"/>
              <a:t>NFC – Near Field Communication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90ED7F7-0589-0A46-ED26-80574BEDB1F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22023" y="2424339"/>
            <a:ext cx="579438" cy="559779"/>
          </a:xfrm>
        </p:spPr>
        <p:txBody>
          <a:bodyPr>
            <a:normAutofit/>
          </a:bodyPr>
          <a:lstStyle/>
          <a:p>
            <a:r>
              <a:rPr lang="en-US" sz="2000"/>
              <a:t>02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0BF96A-E234-32DA-A088-259250DCDCB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461547" y="2430696"/>
            <a:ext cx="5123901" cy="553422"/>
          </a:xfrm>
        </p:spPr>
        <p:txBody>
          <a:bodyPr>
            <a:normAutofit/>
          </a:bodyPr>
          <a:lstStyle/>
          <a:p>
            <a:r>
              <a:rPr lang="en-US" altLang="zh-CN" sz="2000" err="1"/>
              <a:t>Anforderungen</a:t>
            </a:r>
            <a:r>
              <a:rPr lang="en-US" altLang="zh-CN" sz="2000"/>
              <a:t>, </a:t>
            </a:r>
            <a:r>
              <a:rPr lang="en-US" altLang="zh-CN" sz="2000" err="1"/>
              <a:t>Funktionen</a:t>
            </a:r>
            <a:r>
              <a:rPr lang="en-US" altLang="zh-CN" sz="2000"/>
              <a:t>, Workflow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6C4A4E9-C50F-8B5A-E705-A89C95341943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722023" y="3171231"/>
            <a:ext cx="579438" cy="559779"/>
          </a:xfrm>
        </p:spPr>
        <p:txBody>
          <a:bodyPr>
            <a:normAutofit/>
          </a:bodyPr>
          <a:lstStyle/>
          <a:p>
            <a:r>
              <a:rPr lang="en-US" sz="2000"/>
              <a:t>03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C47E90-5F4F-F242-F6A0-0495F2687ED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5480598" y="3177588"/>
            <a:ext cx="5123901" cy="553422"/>
          </a:xfrm>
        </p:spPr>
        <p:txBody>
          <a:bodyPr>
            <a:normAutofit/>
          </a:bodyPr>
          <a:lstStyle/>
          <a:p>
            <a:r>
              <a:rPr lang="en-US" altLang="zh-CN" sz="2000" dirty="0" err="1"/>
              <a:t>Technische</a:t>
            </a:r>
            <a:r>
              <a:rPr lang="en-US" altLang="zh-CN" sz="2000" dirty="0"/>
              <a:t> Details - Plugins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4FF89406-4A28-46A4-4A0A-C1404E5AE77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22023" y="3931308"/>
            <a:ext cx="579438" cy="559779"/>
          </a:xfrm>
        </p:spPr>
        <p:txBody>
          <a:bodyPr>
            <a:normAutofit/>
          </a:bodyPr>
          <a:lstStyle/>
          <a:p>
            <a:r>
              <a:rPr lang="en-US" sz="2000"/>
              <a:t>04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4DB0BC-F63A-E96A-DDDF-AAB1192ECE3D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5480598" y="3937665"/>
            <a:ext cx="5123901" cy="553422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Live-Demo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22AAD954-6728-D445-9A73-28539BBE44A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22023" y="4692553"/>
            <a:ext cx="579438" cy="559779"/>
          </a:xfrm>
        </p:spPr>
        <p:txBody>
          <a:bodyPr>
            <a:normAutofit/>
          </a:bodyPr>
          <a:lstStyle/>
          <a:p>
            <a:r>
              <a:rPr lang="en-US" sz="2000"/>
              <a:t>05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29BEE2C-6947-89B9-9262-197988F27C1D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461546" y="4698910"/>
            <a:ext cx="5123901" cy="553422"/>
          </a:xfrm>
        </p:spPr>
        <p:txBody>
          <a:bodyPr>
            <a:normAutofit/>
          </a:bodyPr>
          <a:lstStyle/>
          <a:p>
            <a:r>
              <a:rPr lang="en-US" altLang="zh-CN" sz="2000" err="1"/>
              <a:t>Herausforderungen</a:t>
            </a:r>
            <a:r>
              <a:rPr lang="en-US" altLang="zh-CN" sz="2000"/>
              <a:t> &amp; </a:t>
            </a:r>
            <a:r>
              <a:rPr lang="en-US" altLang="zh-CN" sz="2000" err="1"/>
              <a:t>Lösungen</a:t>
            </a:r>
            <a:endParaRPr lang="en-US" altLang="zh-CN" sz="200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835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385C393-D14C-A602-AC02-5026069CAD75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r>
              <a:rPr lang="de-DE"/>
              <a:t>NFC – </a:t>
            </a:r>
            <a:r>
              <a:rPr lang="de-DE" err="1"/>
              <a:t>Near</a:t>
            </a:r>
            <a:r>
              <a:rPr lang="de-DE"/>
              <a:t> Field Communication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373CC802-A665-543B-65A9-255AD5967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1239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NFC tag ABS 40 x 32 mm - NTAG213 - 180 byte - black">
            <a:extLst>
              <a:ext uri="{FF2B5EF4-FFF2-40B4-BE49-F238E27FC236}">
                <a16:creationId xmlns:a16="http://schemas.microsoft.com/office/drawing/2014/main" id="{CA069081-5633-843C-BF8A-977AE2BD8E4F}"/>
              </a:ext>
            </a:extLst>
          </p:cNvPr>
          <p:cNvPicPr>
            <a:picLocks noGrp="1" noChangeAspect="1" noChangeArrowheads="1"/>
          </p:cNvPicPr>
          <p:nvPr>
            <p:ph type="pic" sz="quarter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8" r="17528"/>
          <a:stretch/>
        </p:blipFill>
        <p:spPr bwMode="auto">
          <a:xfrm>
            <a:off x="8398841" y="1745076"/>
            <a:ext cx="2812035" cy="4329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BA2D66C4-ADE5-78A9-8D85-499C28428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NFC – </a:t>
            </a:r>
            <a:r>
              <a:rPr lang="de-DE" err="1"/>
              <a:t>Near</a:t>
            </a:r>
            <a:r>
              <a:rPr lang="de-DE"/>
              <a:t> Field Communication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CF0A9D9-D418-57AE-8652-1A810A8FF0DE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Drahtlose Kommunikationstechnologie für kurze Distanzen (&lt; 10 cm)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Sonderform der RFID-Technik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Kommunikation zwischen genau zwei Teilnehmer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de-DE" sz="1600" dirty="0"/>
              <a:t>Aktive und passive Elemente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Datenübertragungsrate: max. 424 </a:t>
            </a:r>
            <a:r>
              <a:rPr lang="de-DE" sz="1800" dirty="0" err="1"/>
              <a:t>kBit</a:t>
            </a:r>
            <a:r>
              <a:rPr lang="de-DE" sz="1800" dirty="0"/>
              <a:t>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International standardisierte Frequenz 13,56 MHz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dirty="0"/>
              <a:t>Betriebsmodi: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Reader/Writer: Gerät liest oder beschreibt NFC-Tags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Peer-to-Peer: Datenaustausch zwischen zwei Geräten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r>
              <a:rPr lang="de-DE" sz="1800" dirty="0"/>
              <a:t>Card Emulation: Gerät verhält sich wie kontaktlose Karte</a:t>
            </a:r>
          </a:p>
          <a:p>
            <a:pPr marL="514350" lvl="1" indent="-285750">
              <a:buFont typeface="Arial" panose="020B0604020202020204" pitchFamily="34" charset="0"/>
              <a:buChar char="•"/>
            </a:pPr>
            <a:endParaRPr lang="de-DE" sz="1800" dirty="0"/>
          </a:p>
          <a:p>
            <a:pPr lvl="1"/>
            <a:endParaRPr lang="de-DE" sz="18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5160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2ECF4-339A-DF1F-859D-5A9A9529F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F01865D0-1C9C-C432-C5CB-72895ACA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5162452" cy="970463"/>
          </a:xfrm>
        </p:spPr>
        <p:txBody>
          <a:bodyPr/>
          <a:lstStyle/>
          <a:p>
            <a:r>
              <a:rPr lang="de-DE" dirty="0"/>
              <a:t>NDEF &amp; Beispiel</a:t>
            </a:r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9B61887A-6336-A96E-EF58-4CA3A4EC4C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1966030"/>
            <a:ext cx="5305222" cy="2377370"/>
          </a:xfrm>
        </p:spPr>
        <p:txBody>
          <a:bodyPr>
            <a:normAutofit/>
          </a:bodyPr>
          <a:lstStyle/>
          <a:p>
            <a:r>
              <a:rPr lang="de-DE" dirty="0"/>
              <a:t>NFC Data Exchange Format (NDEF)</a:t>
            </a:r>
          </a:p>
          <a:p>
            <a:r>
              <a:rPr lang="de-DE" dirty="0"/>
              <a:t>Standard zur Strukturierung von NFC-Daten</a:t>
            </a:r>
          </a:p>
          <a:p>
            <a:r>
              <a:rPr lang="de-DE" dirty="0"/>
              <a:t>Datentypen:</a:t>
            </a:r>
            <a:endParaRPr lang="en-US" dirty="0"/>
          </a:p>
          <a:p>
            <a:pPr lvl="1"/>
            <a:r>
              <a:rPr lang="de-DE" dirty="0"/>
              <a:t>URI, Text, MIME, Service-Discovery</a:t>
            </a:r>
          </a:p>
          <a:p>
            <a:r>
              <a:rPr lang="de-DE" dirty="0"/>
              <a:t>Aufbau: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DD06A811-A9E9-AA63-094C-8EF7C5810230}"/>
              </a:ext>
            </a:extLst>
          </p:cNvPr>
          <p:cNvGrpSpPr/>
          <p:nvPr/>
        </p:nvGrpSpPr>
        <p:grpSpPr>
          <a:xfrm>
            <a:off x="432445" y="4159649"/>
            <a:ext cx="6283645" cy="2404126"/>
            <a:chOff x="4899795" y="413578"/>
            <a:chExt cx="6283645" cy="2404126"/>
          </a:xfrm>
        </p:grpSpPr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C8CC7D5A-4FF5-2D1B-0C82-7A872AA79331}"/>
                </a:ext>
              </a:extLst>
            </p:cNvPr>
            <p:cNvCxnSpPr>
              <a:cxnSpLocks/>
            </p:cNvCxnSpPr>
            <p:nvPr/>
          </p:nvCxnSpPr>
          <p:spPr>
            <a:xfrm>
              <a:off x="8226525" y="757828"/>
              <a:ext cx="1421682" cy="491329"/>
            </a:xfrm>
            <a:prstGeom prst="straightConnector1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Gerade Verbindung mit Pfeil 35">
              <a:extLst>
                <a:ext uri="{FF2B5EF4-FFF2-40B4-BE49-F238E27FC236}">
                  <a16:creationId xmlns:a16="http://schemas.microsoft.com/office/drawing/2014/main" id="{D79D56EB-3A69-2E03-5469-1293FB7C7ABB}"/>
                </a:ext>
              </a:extLst>
            </p:cNvPr>
            <p:cNvCxnSpPr>
              <a:cxnSpLocks/>
            </p:cNvCxnSpPr>
            <p:nvPr/>
          </p:nvCxnSpPr>
          <p:spPr>
            <a:xfrm>
              <a:off x="7813393" y="1587711"/>
              <a:ext cx="3370047" cy="491329"/>
            </a:xfrm>
            <a:prstGeom prst="straightConnector1">
              <a:avLst/>
            </a:prstGeom>
            <a:ln w="28575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1F7D5CD0-5882-4767-02E0-9F995B12F674}"/>
                </a:ext>
              </a:extLst>
            </p:cNvPr>
            <p:cNvSpPr/>
            <p:nvPr/>
          </p:nvSpPr>
          <p:spPr>
            <a:xfrm>
              <a:off x="6391711" y="1249157"/>
              <a:ext cx="1421682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record</a:t>
              </a: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de-DE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header</a:t>
              </a: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8" name="Rechteck 37">
              <a:extLst>
                <a:ext uri="{FF2B5EF4-FFF2-40B4-BE49-F238E27FC236}">
                  <a16:creationId xmlns:a16="http://schemas.microsoft.com/office/drawing/2014/main" id="{E4CD6DBE-048B-2C3B-59AC-EEF6C60D6233}"/>
                </a:ext>
              </a:extLst>
            </p:cNvPr>
            <p:cNvSpPr/>
            <p:nvPr/>
          </p:nvSpPr>
          <p:spPr>
            <a:xfrm>
              <a:off x="7813393" y="1249157"/>
              <a:ext cx="1834814" cy="338554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record</a:t>
              </a:r>
              <a:r>
                <a:rPr lang="de-DE" sz="16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</a:t>
              </a:r>
              <a:r>
                <a:rPr lang="de-DE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payload</a:t>
              </a: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744208AF-06B0-EB5D-C97B-3BABCFA44746}"/>
                </a:ext>
              </a:extLst>
            </p:cNvPr>
            <p:cNvSpPr/>
            <p:nvPr/>
          </p:nvSpPr>
          <p:spPr>
            <a:xfrm>
              <a:off x="6391712" y="419274"/>
              <a:ext cx="1834813" cy="338554"/>
            </a:xfrm>
            <a:prstGeom prst="rect">
              <a:avLst/>
            </a:prstGeom>
            <a:solidFill>
              <a:srgbClr val="B9DB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record</a:t>
              </a: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6C1FD220-8485-9AD0-515D-C87340387817}"/>
                </a:ext>
              </a:extLst>
            </p:cNvPr>
            <p:cNvSpPr/>
            <p:nvPr/>
          </p:nvSpPr>
          <p:spPr>
            <a:xfrm>
              <a:off x="8227857" y="419274"/>
              <a:ext cx="1834813" cy="338554"/>
            </a:xfrm>
            <a:prstGeom prst="rect">
              <a:avLst/>
            </a:prstGeom>
            <a:solidFill>
              <a:srgbClr val="B9DB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record</a:t>
              </a:r>
              <a:endParaRPr lang="de-DE" sz="1600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2A714403-F0CA-88B0-41CC-E90AC4C24357}"/>
                </a:ext>
              </a:extLst>
            </p:cNvPr>
            <p:cNvSpPr/>
            <p:nvPr/>
          </p:nvSpPr>
          <p:spPr>
            <a:xfrm>
              <a:off x="6391711" y="2079040"/>
              <a:ext cx="579729" cy="738664"/>
            </a:xfrm>
            <a:prstGeom prst="rect">
              <a:avLst/>
            </a:prstGeom>
            <a:solidFill>
              <a:srgbClr val="B9DB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TNF</a:t>
              </a:r>
            </a:p>
          </p:txBody>
        </p:sp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05F6107B-BD5F-AAAC-76C4-B53552410668}"/>
                </a:ext>
              </a:extLst>
            </p:cNvPr>
            <p:cNvSpPr/>
            <p:nvPr/>
          </p:nvSpPr>
          <p:spPr>
            <a:xfrm>
              <a:off x="6971440" y="2079040"/>
              <a:ext cx="720000" cy="738664"/>
            </a:xfrm>
            <a:prstGeom prst="rect">
              <a:avLst/>
            </a:prstGeom>
            <a:solidFill>
              <a:srgbClr val="B9DB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Typ Länge</a:t>
              </a:r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9699FE40-9DE1-B364-CD43-D77AA6145CE7}"/>
                </a:ext>
              </a:extLst>
            </p:cNvPr>
            <p:cNvSpPr/>
            <p:nvPr/>
          </p:nvSpPr>
          <p:spPr>
            <a:xfrm>
              <a:off x="7691440" y="2079040"/>
              <a:ext cx="792000" cy="738664"/>
            </a:xfrm>
            <a:prstGeom prst="rect">
              <a:avLst/>
            </a:prstGeom>
            <a:solidFill>
              <a:srgbClr val="B9DB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Payload Länge</a:t>
              </a:r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CA371C5-A875-EC77-5E35-04D4E6926A8B}"/>
                </a:ext>
              </a:extLst>
            </p:cNvPr>
            <p:cNvSpPr/>
            <p:nvPr/>
          </p:nvSpPr>
          <p:spPr>
            <a:xfrm>
              <a:off x="8483440" y="2079040"/>
              <a:ext cx="900000" cy="738664"/>
            </a:xfrm>
            <a:prstGeom prst="rect">
              <a:avLst/>
            </a:prstGeom>
            <a:solidFill>
              <a:srgbClr val="B9DB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ID Länge</a:t>
              </a:r>
            </a:p>
            <a:p>
              <a:pPr algn="ctr"/>
              <a:r>
                <a:rPr lang="de-DE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(optional)</a:t>
              </a:r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2CED7EC2-FB6F-C2D4-ABC6-9F7606BB5C67}"/>
                </a:ext>
              </a:extLst>
            </p:cNvPr>
            <p:cNvSpPr/>
            <p:nvPr/>
          </p:nvSpPr>
          <p:spPr>
            <a:xfrm>
              <a:off x="9383440" y="2079040"/>
              <a:ext cx="900000" cy="738664"/>
            </a:xfrm>
            <a:prstGeom prst="rect">
              <a:avLst/>
            </a:prstGeom>
            <a:solidFill>
              <a:srgbClr val="B9DB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Payload Typ</a:t>
              </a:r>
            </a:p>
            <a:p>
              <a:pPr algn="ctr"/>
              <a:r>
                <a:rPr lang="de-DE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(optional)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5D67E3EB-A0C3-F434-B2B5-5B941D105B5B}"/>
                </a:ext>
              </a:extLst>
            </p:cNvPr>
            <p:cNvSpPr/>
            <p:nvPr/>
          </p:nvSpPr>
          <p:spPr>
            <a:xfrm>
              <a:off x="10283440" y="2079040"/>
              <a:ext cx="900000" cy="738664"/>
            </a:xfrm>
            <a:prstGeom prst="rect">
              <a:avLst/>
            </a:prstGeom>
            <a:solidFill>
              <a:srgbClr val="B9DBF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Payload ID</a:t>
              </a:r>
            </a:p>
            <a:p>
              <a:pPr algn="ctr"/>
              <a:r>
                <a:rPr lang="de-DE" sz="1400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(optional)</a:t>
              </a:r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D66C776-45B1-0D81-B7AF-C5670D85E9D1}"/>
                </a:ext>
              </a:extLst>
            </p:cNvPr>
            <p:cNvSpPr txBox="1"/>
            <p:nvPr/>
          </p:nvSpPr>
          <p:spPr>
            <a:xfrm>
              <a:off x="5081986" y="413578"/>
              <a:ext cx="1127531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 err="1"/>
                <a:t>message</a:t>
              </a:r>
              <a:endParaRPr lang="de-DE" sz="1600" dirty="0"/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E2B28074-292D-64E7-040A-34347D7AF5F2}"/>
                </a:ext>
              </a:extLst>
            </p:cNvPr>
            <p:cNvSpPr txBox="1"/>
            <p:nvPr/>
          </p:nvSpPr>
          <p:spPr>
            <a:xfrm>
              <a:off x="5116033" y="1249157"/>
              <a:ext cx="1059439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600" dirty="0" err="1"/>
                <a:t>record</a:t>
              </a:r>
              <a:endParaRPr lang="de-DE" sz="1600" dirty="0"/>
            </a:p>
          </p:txBody>
        </p: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F59830DB-4C72-96E2-C845-D3DA3E76A3E3}"/>
                </a:ext>
              </a:extLst>
            </p:cNvPr>
            <p:cNvSpPr txBox="1"/>
            <p:nvPr/>
          </p:nvSpPr>
          <p:spPr>
            <a:xfrm>
              <a:off x="4899795" y="2294483"/>
              <a:ext cx="14919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/>
                <a:t>record</a:t>
              </a:r>
              <a:r>
                <a:rPr lang="de-DE" sz="1600" dirty="0"/>
                <a:t> </a:t>
              </a:r>
              <a:r>
                <a:rPr lang="de-DE" sz="1600" dirty="0" err="1"/>
                <a:t>header</a:t>
              </a:r>
              <a:endParaRPr lang="de-DE" sz="1600" dirty="0"/>
            </a:p>
          </p:txBody>
        </p:sp>
      </p:grp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1407BD72-9EFA-DF45-4A61-41D9D2FEEBDB}"/>
              </a:ext>
            </a:extLst>
          </p:cNvPr>
          <p:cNvGrpSpPr/>
          <p:nvPr/>
        </p:nvGrpSpPr>
        <p:grpSpPr>
          <a:xfrm>
            <a:off x="7056164" y="1083297"/>
            <a:ext cx="4521200" cy="5480478"/>
            <a:chOff x="7162620" y="1324835"/>
            <a:chExt cx="4521200" cy="5480478"/>
          </a:xfrm>
        </p:grpSpPr>
        <p:sp>
          <p:nvSpPr>
            <p:cNvPr id="55" name="Geschweifte Klammer rechts 54">
              <a:extLst>
                <a:ext uri="{FF2B5EF4-FFF2-40B4-BE49-F238E27FC236}">
                  <a16:creationId xmlns:a16="http://schemas.microsoft.com/office/drawing/2014/main" id="{535CA26D-7D81-FB08-302D-EE25949BA0FF}"/>
                </a:ext>
              </a:extLst>
            </p:cNvPr>
            <p:cNvSpPr/>
            <p:nvPr/>
          </p:nvSpPr>
          <p:spPr>
            <a:xfrm rot="5400000">
              <a:off x="10566715" y="2190834"/>
              <a:ext cx="271688" cy="152724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15CB638A-1364-45C4-B5B1-807C055B1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51415" y="2741385"/>
              <a:ext cx="514" cy="435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6B40D030-E730-9D7B-BE70-540CF63D1963}"/>
                </a:ext>
              </a:extLst>
            </p:cNvPr>
            <p:cNvSpPr txBox="1"/>
            <p:nvPr/>
          </p:nvSpPr>
          <p:spPr>
            <a:xfrm rot="16200000">
              <a:off x="7283410" y="3972466"/>
              <a:ext cx="192505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de-DE" sz="1600"/>
                <a:t>Payload Länge = 8</a:t>
              </a:r>
            </a:p>
          </p:txBody>
        </p: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8888AB3C-67EB-95B4-A6E8-D5CC4300ED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0774" y="2741385"/>
              <a:ext cx="514" cy="435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 Verbindung mit Pfeil 58">
              <a:extLst>
                <a:ext uri="{FF2B5EF4-FFF2-40B4-BE49-F238E27FC236}">
                  <a16:creationId xmlns:a16="http://schemas.microsoft.com/office/drawing/2014/main" id="{8CE0963C-2A7B-3A6A-C6DF-D8531EEF7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1927" y="2741983"/>
              <a:ext cx="514" cy="435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214A6D07-86AA-3C48-678F-8ADD5B36E4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7885" y="2741385"/>
              <a:ext cx="514" cy="435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A2A575E1-209A-1622-60D7-640DC0F29FCF}"/>
                </a:ext>
              </a:extLst>
            </p:cNvPr>
            <p:cNvSpPr txBox="1"/>
            <p:nvPr/>
          </p:nvSpPr>
          <p:spPr>
            <a:xfrm rot="16200000">
              <a:off x="6108546" y="4491245"/>
              <a:ext cx="2967786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de-DE" sz="1600" dirty="0"/>
                <a:t>MB=1, ME=1,  SR=1, TNF=0x01</a:t>
              </a:r>
            </a:p>
          </p:txBody>
        </p:sp>
        <p:sp>
          <p:nvSpPr>
            <p:cNvPr id="62" name="Textfeld 61">
              <a:extLst>
                <a:ext uri="{FF2B5EF4-FFF2-40B4-BE49-F238E27FC236}">
                  <a16:creationId xmlns:a16="http://schemas.microsoft.com/office/drawing/2014/main" id="{2B42D157-9CAB-EA58-6D62-C5AB56E33FFE}"/>
                </a:ext>
              </a:extLst>
            </p:cNvPr>
            <p:cNvSpPr txBox="1"/>
            <p:nvPr/>
          </p:nvSpPr>
          <p:spPr>
            <a:xfrm rot="16200000">
              <a:off x="7163180" y="3763500"/>
              <a:ext cx="151397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de-DE" sz="1600" dirty="0"/>
                <a:t>Typ Länge = 1</a:t>
              </a:r>
            </a:p>
          </p:txBody>
        </p:sp>
        <p:sp>
          <p:nvSpPr>
            <p:cNvPr id="63" name="Textfeld 62">
              <a:extLst>
                <a:ext uri="{FF2B5EF4-FFF2-40B4-BE49-F238E27FC236}">
                  <a16:creationId xmlns:a16="http://schemas.microsoft.com/office/drawing/2014/main" id="{9EF89F87-204D-02E6-19AA-42304AB4A0AD}"/>
                </a:ext>
              </a:extLst>
            </p:cNvPr>
            <p:cNvSpPr txBox="1"/>
            <p:nvPr/>
          </p:nvSpPr>
          <p:spPr>
            <a:xfrm rot="16200000">
              <a:off x="7935321" y="3641037"/>
              <a:ext cx="1267856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de-DE" sz="1600" dirty="0"/>
                <a:t>Typ 'T' (Text)</a:t>
              </a:r>
              <a:endParaRPr lang="de-DE" dirty="0"/>
            </a:p>
          </p:txBody>
        </p:sp>
        <p:sp>
          <p:nvSpPr>
            <p:cNvPr id="64" name="Textfeld 63">
              <a:extLst>
                <a:ext uri="{FF2B5EF4-FFF2-40B4-BE49-F238E27FC236}">
                  <a16:creationId xmlns:a16="http://schemas.microsoft.com/office/drawing/2014/main" id="{DECC25C7-8478-A437-2D45-A6B257BD7834}"/>
                </a:ext>
              </a:extLst>
            </p:cNvPr>
            <p:cNvSpPr txBox="1"/>
            <p:nvPr/>
          </p:nvSpPr>
          <p:spPr>
            <a:xfrm rot="16200000">
              <a:off x="7239055" y="4821274"/>
              <a:ext cx="3629525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/>
              <a:r>
                <a:rPr lang="de-DE" sz="1600" dirty="0"/>
                <a:t>Status-Byte ( Sprachkennung 2 Zeichen</a:t>
              </a:r>
            </a:p>
          </p:txBody>
        </p:sp>
        <p:cxnSp>
          <p:nvCxnSpPr>
            <p:cNvPr id="65" name="Gerade Verbindung mit Pfeil 64">
              <a:extLst>
                <a:ext uri="{FF2B5EF4-FFF2-40B4-BE49-F238E27FC236}">
                  <a16:creationId xmlns:a16="http://schemas.microsoft.com/office/drawing/2014/main" id="{3736FF0F-5DC6-16B6-0760-50256F1C4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2439" y="2741385"/>
              <a:ext cx="514" cy="43524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feld 65">
              <a:extLst>
                <a:ext uri="{FF2B5EF4-FFF2-40B4-BE49-F238E27FC236}">
                  <a16:creationId xmlns:a16="http://schemas.microsoft.com/office/drawing/2014/main" id="{88196BBC-6233-AB45-7DF8-E99A433E9912}"/>
                </a:ext>
              </a:extLst>
            </p:cNvPr>
            <p:cNvSpPr txBox="1"/>
            <p:nvPr/>
          </p:nvSpPr>
          <p:spPr>
            <a:xfrm>
              <a:off x="9204161" y="3185553"/>
              <a:ext cx="711868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e-DE" sz="1600" dirty="0"/>
                <a:t>"de"</a:t>
              </a: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49BA2764-3BD6-EFD1-96A8-356067CA4D63}"/>
                </a:ext>
              </a:extLst>
            </p:cNvPr>
            <p:cNvSpPr/>
            <p:nvPr/>
          </p:nvSpPr>
          <p:spPr>
            <a:xfrm>
              <a:off x="7359028" y="2396739"/>
              <a:ext cx="1448078" cy="345245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D1 01 08 54 </a:t>
              </a: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EAEE4D1D-0707-14E5-50BB-10057FEB2D61}"/>
                </a:ext>
              </a:extLst>
            </p:cNvPr>
            <p:cNvSpPr/>
            <p:nvPr/>
          </p:nvSpPr>
          <p:spPr>
            <a:xfrm>
              <a:off x="8806908" y="2396738"/>
              <a:ext cx="2763606" cy="345245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02 64 65 48 61 6C 6C 6F</a:t>
              </a:r>
            </a:p>
          </p:txBody>
        </p:sp>
        <p:sp>
          <p:nvSpPr>
            <p:cNvPr id="69" name="Textfeld 68">
              <a:extLst>
                <a:ext uri="{FF2B5EF4-FFF2-40B4-BE49-F238E27FC236}">
                  <a16:creationId xmlns:a16="http://schemas.microsoft.com/office/drawing/2014/main" id="{C9C832D8-3E18-A394-8A51-3952D57E46D5}"/>
                </a:ext>
              </a:extLst>
            </p:cNvPr>
            <p:cNvSpPr txBox="1"/>
            <p:nvPr/>
          </p:nvSpPr>
          <p:spPr>
            <a:xfrm>
              <a:off x="7483064" y="2027405"/>
              <a:ext cx="1303143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e-DE" dirty="0">
                  <a:solidFill>
                    <a:srgbClr val="00B050"/>
                  </a:solidFill>
                </a:rPr>
                <a:t>Header</a:t>
              </a:r>
            </a:p>
          </p:txBody>
        </p:sp>
        <p:sp>
          <p:nvSpPr>
            <p:cNvPr id="70" name="Textfeld 69">
              <a:extLst>
                <a:ext uri="{FF2B5EF4-FFF2-40B4-BE49-F238E27FC236}">
                  <a16:creationId xmlns:a16="http://schemas.microsoft.com/office/drawing/2014/main" id="{E4CB80EE-B021-143D-08F6-0686836F847B}"/>
                </a:ext>
              </a:extLst>
            </p:cNvPr>
            <p:cNvSpPr txBox="1"/>
            <p:nvPr/>
          </p:nvSpPr>
          <p:spPr>
            <a:xfrm>
              <a:off x="9422757" y="2027405"/>
              <a:ext cx="1373605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e-DE" dirty="0">
                  <a:solidFill>
                    <a:srgbClr val="FFC000"/>
                  </a:solidFill>
                </a:rPr>
                <a:t>Payload</a:t>
              </a:r>
            </a:p>
          </p:txBody>
        </p:sp>
        <p:sp>
          <p:nvSpPr>
            <p:cNvPr id="71" name="Geschweifte Klammer rechts 70">
              <a:extLst>
                <a:ext uri="{FF2B5EF4-FFF2-40B4-BE49-F238E27FC236}">
                  <a16:creationId xmlns:a16="http://schemas.microsoft.com/office/drawing/2014/main" id="{5034F254-0027-0AC1-7E40-0247ACC1D104}"/>
                </a:ext>
              </a:extLst>
            </p:cNvPr>
            <p:cNvSpPr/>
            <p:nvPr/>
          </p:nvSpPr>
          <p:spPr>
            <a:xfrm rot="5400000">
              <a:off x="9424251" y="2671963"/>
              <a:ext cx="271688" cy="56499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Textfeld 71">
              <a:extLst>
                <a:ext uri="{FF2B5EF4-FFF2-40B4-BE49-F238E27FC236}">
                  <a16:creationId xmlns:a16="http://schemas.microsoft.com/office/drawing/2014/main" id="{ADC266CB-92F8-F9FF-30F6-D5F06385FE29}"/>
                </a:ext>
              </a:extLst>
            </p:cNvPr>
            <p:cNvSpPr txBox="1"/>
            <p:nvPr/>
          </p:nvSpPr>
          <p:spPr>
            <a:xfrm>
              <a:off x="10258848" y="3185553"/>
              <a:ext cx="887422" cy="33855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e-DE" sz="1600" dirty="0"/>
                <a:t>"Hallo"</a:t>
              </a:r>
            </a:p>
          </p:txBody>
        </p:sp>
        <p:sp>
          <p:nvSpPr>
            <p:cNvPr id="73" name="Textfeld 72">
              <a:extLst>
                <a:ext uri="{FF2B5EF4-FFF2-40B4-BE49-F238E27FC236}">
                  <a16:creationId xmlns:a16="http://schemas.microsoft.com/office/drawing/2014/main" id="{CC5E5AE8-C224-9524-C887-14637C498DE7}"/>
                </a:ext>
              </a:extLst>
            </p:cNvPr>
            <p:cNvSpPr txBox="1"/>
            <p:nvPr/>
          </p:nvSpPr>
          <p:spPr>
            <a:xfrm>
              <a:off x="7162620" y="1324835"/>
              <a:ext cx="4521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" dirty="0">
                  <a:solidFill>
                    <a:srgbClr val="000000"/>
                  </a:solidFill>
                </a:rPr>
                <a:t>Beispiel: </a:t>
              </a:r>
              <a:r>
                <a:rPr lang="de-DE" sz="2000" dirty="0">
                  <a:solidFill>
                    <a:srgbClr val="000000"/>
                  </a:solidFill>
                  <a:ea typeface="+mn-lt"/>
                  <a:cs typeface="+mn-lt"/>
                </a:rPr>
                <a:t> „Hallo“ (1 </a:t>
              </a:r>
              <a:r>
                <a:rPr lang="de-DE" sz="2000" dirty="0" err="1">
                  <a:solidFill>
                    <a:srgbClr val="000000"/>
                  </a:solidFill>
                  <a:ea typeface="+mn-lt"/>
                  <a:cs typeface="+mn-lt"/>
                </a:rPr>
                <a:t>Record</a:t>
              </a:r>
              <a:r>
                <a:rPr lang="de-DE" sz="2000" dirty="0">
                  <a:solidFill>
                    <a:srgbClr val="000000"/>
                  </a:solidFill>
                  <a:ea typeface="+mn-lt"/>
                  <a:cs typeface="+mn-lt"/>
                </a:rPr>
                <a:t>) - Text</a:t>
              </a:r>
              <a:endParaRPr lang="en-US" sz="2000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219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A9136-D5BB-9254-B747-21022E1D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354F4B0-8BFC-9D28-0600-1C6BDD9F1C10}"/>
              </a:ext>
            </a:extLst>
          </p:cNvPr>
          <p:cNvSpPr>
            <a:spLocks noGrp="1"/>
          </p:cNvSpPr>
          <p:nvPr>
            <p:ph type="title" idx="13"/>
          </p:nvPr>
        </p:nvSpPr>
        <p:spPr/>
        <p:txBody>
          <a:bodyPr/>
          <a:lstStyle/>
          <a:p>
            <a:r>
              <a:rPr lang="de-DE"/>
              <a:t>Anforderungen, Funktionen &amp; Workflow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BDDE3302-FBB4-B9A0-125E-670B5349F9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20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9B19F25E-ED9D-C482-2E80-7767FBE79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Anforderungen &amp; Funktionen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4976394-4463-4B3F-CBCD-F8FD142BC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1">
                <a:solidFill>
                  <a:schemeClr val="accent1">
                    <a:lumMod val="75000"/>
                  </a:schemeClr>
                </a:solidFill>
              </a:rPr>
              <a:t>Allgemeines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F9C3293B-FC6B-72AB-33BE-07A463800F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  <a:tabLst>
                <a:tab pos="176213" algn="l"/>
              </a:tabLst>
            </a:pPr>
            <a:r>
              <a:rPr lang="de-DE" sz="1600" dirty="0"/>
              <a:t>App unterstützt </a:t>
            </a:r>
            <a:r>
              <a:rPr lang="de-DE" sz="1600" b="1" dirty="0">
                <a:solidFill>
                  <a:srgbClr val="92D050"/>
                </a:solidFill>
              </a:rPr>
              <a:t>Android</a:t>
            </a:r>
            <a:r>
              <a:rPr lang="de-DE" sz="1600" dirty="0"/>
              <a:t> und/oder 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NFC deaktiviert </a:t>
            </a:r>
            <a:r>
              <a:rPr lang="de-DE" sz="1600" dirty="0">
                <a:sym typeface="Wingdings" pitchFamily="2" charset="2"/>
              </a:rPr>
              <a:t> Hinweis einblenden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itchFamily="2" charset="2"/>
              </a:rPr>
              <a:t>Anforderung benötigter Berechtigungen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sym typeface="Wingdings" pitchFamily="2" charset="2"/>
              </a:rPr>
              <a:t>Abbruchmöglichkeit während eines Lese- oder Schreibvorgangs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9F396EB-25F0-6725-3A6A-AB746540920A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de-DE" b="1">
                <a:solidFill>
                  <a:schemeClr val="accent1">
                    <a:lumMod val="75000"/>
                  </a:schemeClr>
                </a:solidFill>
              </a:rPr>
              <a:t>Lesefunktion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18A13ACF-7243-D9FB-6D6D-F70056DB7E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Anzuzeigende Informationen: </a:t>
            </a:r>
            <a:r>
              <a:rPr lang="de-DE" sz="1600" i="1" err="1">
                <a:solidFill>
                  <a:schemeClr val="accent1">
                    <a:lumMod val="75000"/>
                  </a:schemeClr>
                </a:solidFill>
              </a:rPr>
              <a:t>id</a:t>
            </a:r>
            <a:r>
              <a:rPr lang="de-DE" sz="1600"/>
              <a:t>, </a:t>
            </a:r>
            <a:r>
              <a:rPr lang="de-DE" sz="1600" i="1" err="1">
                <a:solidFill>
                  <a:schemeClr val="accent1">
                    <a:lumMod val="75000"/>
                  </a:schemeClr>
                </a:solidFill>
              </a:rPr>
              <a:t>payload</a:t>
            </a:r>
            <a:r>
              <a:rPr lang="de-DE" sz="1600"/>
              <a:t>, </a:t>
            </a:r>
            <a:r>
              <a:rPr lang="de-DE" sz="1600" i="1" err="1">
                <a:solidFill>
                  <a:schemeClr val="accent1">
                    <a:lumMod val="75000"/>
                  </a:schemeClr>
                </a:solidFill>
              </a:rPr>
              <a:t>isWritable</a:t>
            </a:r>
            <a:endParaRPr lang="de-DE" sz="1600" i="1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Anzeige der Bytes des NFC-Tags in Hexadezimal-Notation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Kopieren &amp; Teilen des </a:t>
            </a:r>
            <a:r>
              <a:rPr lang="de-DE" sz="1600" i="1" err="1">
                <a:solidFill>
                  <a:schemeClr val="accent1">
                    <a:lumMod val="75000"/>
                  </a:schemeClr>
                </a:solidFill>
              </a:rPr>
              <a:t>payload</a:t>
            </a:r>
            <a:endParaRPr lang="de-DE" sz="16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F6603580-3F21-E0B2-5849-9918D5BADFDE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de-DE" b="1" dirty="0">
                <a:solidFill>
                  <a:schemeClr val="accent1">
                    <a:lumMod val="75000"/>
                  </a:schemeClr>
                </a:solidFill>
              </a:rPr>
              <a:t>Übersichtsseite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A62DF313-378A-1412-065D-7D89FDAFD0A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Button für Lesefunktion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Button für Schreibfunktion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4B11ABAE-B823-9F38-AD23-17EEE311E3B2}"/>
              </a:ext>
            </a:extLst>
          </p:cNvPr>
          <p:cNvSpPr>
            <a:spLocks noGrp="1"/>
          </p:cNvSpPr>
          <p:nvPr>
            <p:ph type="body" idx="18"/>
          </p:nvPr>
        </p:nvSpPr>
        <p:spPr/>
        <p:txBody>
          <a:bodyPr/>
          <a:lstStyle/>
          <a:p>
            <a:r>
              <a:rPr lang="de-DE" b="1">
                <a:solidFill>
                  <a:schemeClr val="accent1">
                    <a:lumMod val="75000"/>
                  </a:schemeClr>
                </a:solidFill>
              </a:rPr>
              <a:t>Schreibfunktion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4D512C49-24E0-D86C-B773-4D378D2DFD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/>
              <a:t>Schreiben von beliebigen Textinhalten auf einen NFC-Tag in Form eines NDEF-Records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A2B2261-ECDA-944C-A7D9-05D0ABD53A05}"/>
              </a:ext>
            </a:extLst>
          </p:cNvPr>
          <p:cNvSpPr txBox="1"/>
          <p:nvPr/>
        </p:nvSpPr>
        <p:spPr>
          <a:xfrm>
            <a:off x="3043238" y="48148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642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uiExpand="1" build="p"/>
      <p:bldP spid="16" grpId="0" build="p"/>
      <p:bldP spid="17" grpId="0" uiExpand="1" build="p"/>
      <p:bldP spid="18" grpId="0" build="p"/>
      <p:bldP spid="19" grpId="0" uiExpand="1" build="p"/>
      <p:bldP spid="20" grpId="0" build="p"/>
      <p:bldP spid="2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>
            <a:extLst>
              <a:ext uri="{FF2B5EF4-FFF2-40B4-BE49-F238E27FC236}">
                <a16:creationId xmlns:a16="http://schemas.microsoft.com/office/drawing/2014/main" id="{CAB75D8F-08DF-DCB1-D8B2-604832DC6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1409056"/>
            <a:ext cx="3567642" cy="3602566"/>
          </a:xfrm>
        </p:spPr>
        <p:txBody>
          <a:bodyPr anchor="ctr"/>
          <a:lstStyle/>
          <a:p>
            <a:r>
              <a:rPr lang="de-DE"/>
              <a:t>Workflow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AF3E45A7-162B-4491-78F5-4C12B55450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048" y="337042"/>
            <a:ext cx="2466291" cy="535897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960EA2EF-52C1-1190-C4C9-081632656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501" y="337041"/>
            <a:ext cx="2466291" cy="535897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7DB08E47-03D4-8962-FFE7-48B67D4F6A6F}"/>
              </a:ext>
            </a:extLst>
          </p:cNvPr>
          <p:cNvSpPr txBox="1"/>
          <p:nvPr/>
        </p:nvSpPr>
        <p:spPr>
          <a:xfrm>
            <a:off x="4243314" y="5760839"/>
            <a:ext cx="232575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Übersichtsseite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8DEE414-4506-F38E-F494-6F10535A4F7A}"/>
              </a:ext>
            </a:extLst>
          </p:cNvPr>
          <p:cNvSpPr txBox="1"/>
          <p:nvPr/>
        </p:nvSpPr>
        <p:spPr>
          <a:xfrm>
            <a:off x="7987767" y="5760839"/>
            <a:ext cx="23257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b="1">
                <a:solidFill>
                  <a:schemeClr val="accent1">
                    <a:lumMod val="75000"/>
                  </a:schemeClr>
                </a:solidFill>
                <a:latin typeface="+mj-lt"/>
              </a:rPr>
              <a:t>Detailseite</a:t>
            </a:r>
          </a:p>
        </p:txBody>
      </p:sp>
    </p:spTree>
    <p:extLst>
      <p:ext uri="{BB962C8B-B14F-4D97-AF65-F5344CB8AC3E}">
        <p14:creationId xmlns:p14="http://schemas.microsoft.com/office/powerpoint/2010/main" val="523565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49dd060f-7b3c-4145-bd9c-ea0aa73d6332.pptx"/>
</p:tagLst>
</file>

<file path=ppt/theme/theme1.xml><?xml version="1.0" encoding="utf-8"?>
<a:theme xmlns:a="http://schemas.openxmlformats.org/drawingml/2006/main" name="Custom">
  <a:themeElements>
    <a:clrScheme name="自定义 11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8076FD"/>
      </a:accent1>
      <a:accent2>
        <a:srgbClr val="232328"/>
      </a:accent2>
      <a:accent3>
        <a:srgbClr val="4EA6DC"/>
      </a:accent3>
      <a:accent4>
        <a:srgbClr val="4775E7"/>
      </a:accent4>
      <a:accent5>
        <a:srgbClr val="AC6AE8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2">
      <a:majorFont>
        <a:latin typeface="Meiryo"/>
        <a:ea typeface=""/>
        <a:cs typeface=""/>
      </a:majorFont>
      <a:minorFont>
        <a:latin typeface="Franklin Gothic Book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09CA36-217E-44A9-8C48-2D0E3203A4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A1FBFC-04F0-4094-926E-15D44DB73A00}">
  <ds:schemaRefs>
    <ds:schemaRef ds:uri="21705155-b4ce-4c69-95dc-4fd6cb8c5571"/>
    <ds:schemaRef ds:uri="38de0ec0-4312-429b-9ba4-a6f7899b86f2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C55E0DC9-32A2-412B-BBED-98FD58D61FEC}">
  <ds:schemaRefs>
    <ds:schemaRef ds:uri="21705155-b4ce-4c69-95dc-4fd6cb8c5571"/>
    <ds:schemaRef ds:uri="38de0ec0-4312-429b-9ba4-a6f7899b86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499</Words>
  <Application>Microsoft Office PowerPoint</Application>
  <PresentationFormat>Breitbild</PresentationFormat>
  <Paragraphs>136</Paragraphs>
  <Slides>17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18" baseType="lpstr">
      <vt:lpstr>Custom</vt:lpstr>
      <vt:lpstr>PowerPoint-Präsentation</vt:lpstr>
      <vt:lpstr>NFC-Scanner-App</vt:lpstr>
      <vt:lpstr>Agenda</vt:lpstr>
      <vt:lpstr>NFC – Near Field Communication</vt:lpstr>
      <vt:lpstr>NFC – Near Field Communication</vt:lpstr>
      <vt:lpstr>NDEF &amp; Beispiel</vt:lpstr>
      <vt:lpstr>Anforderungen, Funktionen &amp; Workflow</vt:lpstr>
      <vt:lpstr>Anforderungen &amp; Funktionen</vt:lpstr>
      <vt:lpstr>Workflow</vt:lpstr>
      <vt:lpstr>Technische Details - Plugins</vt:lpstr>
      <vt:lpstr>Capawesome NFC Plugin</vt:lpstr>
      <vt:lpstr>Beispiel – NFC Tag lesen</vt:lpstr>
      <vt:lpstr>Capacitor Clipboard Plugin</vt:lpstr>
      <vt:lpstr>Capacitor Share Plugin</vt:lpstr>
      <vt:lpstr>Live-Demo</vt:lpstr>
      <vt:lpstr>Herausforderungen &amp; Lösungen</vt:lpstr>
      <vt:lpstr>Q&amp;A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cp:keywords/>
  <dc:description/>
  <cp:lastModifiedBy>Kimi Habel</cp:lastModifiedBy>
  <cp:revision>4</cp:revision>
  <dcterms:modified xsi:type="dcterms:W3CDTF">2025-08-19T14:26:11Z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