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8DFB-81E7-4294-8B15-2F359DB8807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62EA-1F2C-4049-A277-0BD386B6C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/>
          <p:cNvSpPr/>
          <p:nvPr/>
        </p:nvSpPr>
        <p:spPr>
          <a:xfrm>
            <a:off x="1322310" y="1090248"/>
            <a:ext cx="1823717" cy="685800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374423" y="495302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Musical 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74423" y="1597271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6437" y="272562"/>
            <a:ext cx="5882055" cy="244426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7170127" y="1260233"/>
            <a:ext cx="0" cy="33703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99588" y="1219933"/>
            <a:ext cx="154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/>
              <a:t>Done by:</a:t>
            </a:r>
          </a:p>
          <a:p>
            <a:pPr algn="ctr"/>
            <a:r>
              <a:rPr lang="en-US" sz="1200" b="1" i="1" dirty="0" err="1" smtClean="0"/>
              <a:t>Defferrard</a:t>
            </a:r>
            <a:r>
              <a:rPr lang="en-US" sz="1200" b="1" i="1" dirty="0" smtClean="0"/>
              <a:t>, M. et al.</a:t>
            </a:r>
            <a:endParaRPr lang="en-US" sz="1200" b="1" i="1" dirty="0"/>
          </a:p>
        </p:txBody>
      </p:sp>
      <p:sp>
        <p:nvSpPr>
          <p:cNvPr id="16" name="Rounded Rectangle 15"/>
          <p:cNvSpPr/>
          <p:nvPr/>
        </p:nvSpPr>
        <p:spPr>
          <a:xfrm>
            <a:off x="5147896" y="3404090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MFCC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952392" y="2888274"/>
            <a:ext cx="2435470" cy="1025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52392" y="2888274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83466" y="2888274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5731" y="2382717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389435" y="3404089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89435" y="492368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Artist Input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4170329" y="1257299"/>
            <a:ext cx="14810" cy="214679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587762" y="3404089"/>
            <a:ext cx="1591408" cy="76493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MFCC, Chroma, </a:t>
            </a:r>
            <a:r>
              <a:rPr lang="en-US" sz="1200" dirty="0" err="1" smtClean="0">
                <a:solidFill>
                  <a:schemeClr val="tx1"/>
                </a:solidFill>
              </a:rPr>
              <a:t>Tonnetz</a:t>
            </a:r>
            <a:r>
              <a:rPr lang="en-US" sz="1200" dirty="0" smtClean="0">
                <a:solidFill>
                  <a:schemeClr val="tx1"/>
                </a:solidFill>
              </a:rPr>
              <a:t>, Statistical Features 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85139" y="4169020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18035" y="4676043"/>
            <a:ext cx="1134208" cy="51581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Logistic Regression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26976" y="4674577"/>
            <a:ext cx="1134208" cy="51581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Logistic Regression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52392" y="4674577"/>
            <a:ext cx="1134208" cy="51581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SVM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816362" y="4674576"/>
            <a:ext cx="1134208" cy="51581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Logistic Regression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383465" y="4169020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4179279"/>
            <a:ext cx="347296" cy="50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5" idx="0"/>
          </p:cNvCxnSpPr>
          <p:nvPr/>
        </p:nvCxnSpPr>
        <p:spPr>
          <a:xfrm flipH="1">
            <a:off x="5394080" y="4169020"/>
            <a:ext cx="337406" cy="50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entagon 46"/>
          <p:cNvSpPr/>
          <p:nvPr/>
        </p:nvSpPr>
        <p:spPr>
          <a:xfrm>
            <a:off x="1324647" y="4589584"/>
            <a:ext cx="1823717" cy="685800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56437" y="4413739"/>
            <a:ext cx="5882055" cy="103602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185139" y="5178668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94080" y="5194788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10704" y="5194788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383465" y="5190392"/>
            <a:ext cx="4396" cy="5158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624628" y="5706208"/>
            <a:ext cx="1116623" cy="50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57 %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52254" y="5714999"/>
            <a:ext cx="1116623" cy="50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60.1 %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977669" y="5714999"/>
            <a:ext cx="1116623" cy="50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59.5 %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825153" y="5694484"/>
            <a:ext cx="1116623" cy="50116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61.4 %</a:t>
            </a:r>
            <a:endParaRPr lang="en-US" dirty="0"/>
          </a:p>
        </p:txBody>
      </p:sp>
      <p:sp>
        <p:nvSpPr>
          <p:cNvPr id="57" name="Pentagon 56"/>
          <p:cNvSpPr/>
          <p:nvPr/>
        </p:nvSpPr>
        <p:spPr>
          <a:xfrm>
            <a:off x="1325212" y="5530360"/>
            <a:ext cx="1823717" cy="685800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Accuracy Score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1573824" y="1907931"/>
            <a:ext cx="7614138" cy="773723"/>
          </a:xfrm>
          <a:prstGeom prst="horizontalScroll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in Top Genre Column</a:t>
            </a:r>
            <a:endParaRPr lang="en-US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6046" y="2778370"/>
            <a:ext cx="1907931" cy="17057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31322" y="2778370"/>
            <a:ext cx="1907931" cy="17057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6598" y="2778369"/>
            <a:ext cx="1907931" cy="17057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3584" y="2778369"/>
            <a:ext cx="8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3450" y="2769576"/>
            <a:ext cx="1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Genres_All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7516" y="2769575"/>
            <a:ext cx="12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Top_Genre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7240463" y="3138907"/>
            <a:ext cx="1600200" cy="1213286"/>
          </a:xfrm>
          <a:prstGeom prst="actionButtonHel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0970" y="3896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9826" y="312654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76, 103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96062" y="3050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17, 10, 76, 103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016" y="1420919"/>
            <a:ext cx="1436295" cy="3453563"/>
          </a:xfrm>
          <a:prstGeom prst="rect">
            <a:avLst/>
          </a:prstGeom>
        </p:spPr>
      </p:pic>
      <p:sp>
        <p:nvSpPr>
          <p:cNvPr id="16" name="Multiply 15"/>
          <p:cNvSpPr/>
          <p:nvPr/>
        </p:nvSpPr>
        <p:spPr>
          <a:xfrm>
            <a:off x="2253028" y="3550361"/>
            <a:ext cx="953964" cy="879231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2366865" y="3446234"/>
            <a:ext cx="297781" cy="390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768530" y="3454000"/>
            <a:ext cx="297781" cy="390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4643376" y="3387839"/>
            <a:ext cx="297781" cy="390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5104852" y="3641260"/>
            <a:ext cx="571501" cy="580293"/>
          </a:xfrm>
          <a:prstGeom prst="smileyFac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639949" y="3989897"/>
            <a:ext cx="1154106" cy="236034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72334" y="3196671"/>
            <a:ext cx="1536458" cy="10977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Free-Folk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9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1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9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 animBg="1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Montazeri,Kiana</dc:creator>
  <cp:lastModifiedBy>Montazeri,Kiana</cp:lastModifiedBy>
  <cp:revision>10</cp:revision>
  <dcterms:created xsi:type="dcterms:W3CDTF">2019-03-11T21:05:42Z</dcterms:created>
  <dcterms:modified xsi:type="dcterms:W3CDTF">2019-03-12T18:36:04Z</dcterms:modified>
</cp:coreProperties>
</file>