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73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961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14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63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37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274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8448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192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245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52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047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234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716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19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434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128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894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Проект: Охранителна система с </a:t>
            </a:r>
            <a:r>
              <a:rPr lang="en-US" dirty="0"/>
              <a:t>Arduino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Пея Карова</a:t>
            </a:r>
          </a:p>
          <a:p>
            <a:r>
              <a:rPr lang="bg-BG" dirty="0"/>
              <a:t>Петко </a:t>
            </a:r>
            <a:r>
              <a:rPr lang="bg-BG" dirty="0" err="1"/>
              <a:t>Врагов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078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Приложимост</a:t>
            </a:r>
          </a:p>
          <a:p>
            <a:r>
              <a:rPr lang="bg-BG" dirty="0"/>
              <a:t>Същност</a:t>
            </a:r>
          </a:p>
          <a:p>
            <a:r>
              <a:rPr lang="bg-BG" dirty="0"/>
              <a:t>Реализация</a:t>
            </a:r>
          </a:p>
          <a:p>
            <a:r>
              <a:rPr lang="bg-BG" dirty="0"/>
              <a:t>Схеми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88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Приложимост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Охранителната система е популярно средство за сигурност в наши дни. Това е избор на не малко хора с цел защита. Технологиите се включват и в индустрията на сигурността, след като вече потребителите не намират класическата ключалка за достатъчна. Така проектът намира широк спектър на потребление. </a:t>
            </a:r>
          </a:p>
        </p:txBody>
      </p:sp>
    </p:spTree>
    <p:extLst>
      <p:ext uri="{BB962C8B-B14F-4D97-AF65-F5344CB8AC3E}">
        <p14:creationId xmlns:p14="http://schemas.microsoft.com/office/powerpoint/2010/main" val="426877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За да се отключи механизма, трябва да се въведе правилна парола. Системата има вградена аларма, която се включва при уловено движение от вградения сензор. За да се спре задействана аларма е необходимо да се въведе правилна парола. </a:t>
            </a:r>
          </a:p>
        </p:txBody>
      </p:sp>
    </p:spTree>
    <p:extLst>
      <p:ext uri="{BB962C8B-B14F-4D97-AF65-F5344CB8AC3E}">
        <p14:creationId xmlns:p14="http://schemas.microsoft.com/office/powerpoint/2010/main" val="341330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Охранителната система е изпълнена на </a:t>
            </a:r>
            <a:r>
              <a:rPr lang="en-US" dirty="0"/>
              <a:t>Arduino</a:t>
            </a:r>
            <a:r>
              <a:rPr lang="bg-BG" dirty="0"/>
              <a:t>, </a:t>
            </a:r>
            <a:r>
              <a:rPr lang="en-US" dirty="0"/>
              <a:t>thinkercard.com.</a:t>
            </a:r>
            <a:r>
              <a:rPr lang="bg-BG" dirty="0"/>
              <a:t> Това е онлайн платформа, която симулира работата с </a:t>
            </a:r>
            <a:r>
              <a:rPr lang="en-US" dirty="0"/>
              <a:t>Arduino. </a:t>
            </a:r>
            <a:r>
              <a:rPr lang="bg-BG" dirty="0"/>
              <a:t>По време на изработване на проекта се осъществяваше постоянна комуникация между авторите. </a:t>
            </a:r>
          </a:p>
        </p:txBody>
      </p:sp>
    </p:spTree>
    <p:extLst>
      <p:ext uri="{BB962C8B-B14F-4D97-AF65-F5344CB8AC3E}">
        <p14:creationId xmlns:p14="http://schemas.microsoft.com/office/powerpoint/2010/main" val="35101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Схеми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3" t="22482" r="41559" b="10230"/>
          <a:stretch/>
        </p:blipFill>
        <p:spPr>
          <a:xfrm>
            <a:off x="246185" y="2921461"/>
            <a:ext cx="3437793" cy="3807069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4" t="20150" r="17726" b="5413"/>
          <a:stretch/>
        </p:blipFill>
        <p:spPr>
          <a:xfrm>
            <a:off x="5824823" y="3677472"/>
            <a:ext cx="3987394" cy="305105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2" t="19695" r="18039" b="5444"/>
          <a:stretch/>
        </p:blipFill>
        <p:spPr>
          <a:xfrm>
            <a:off x="3831126" y="304238"/>
            <a:ext cx="3987394" cy="30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2559169"/>
            <a:ext cx="12192000" cy="1320800"/>
          </a:xfrm>
        </p:spPr>
        <p:txBody>
          <a:bodyPr>
            <a:noAutofit/>
          </a:bodyPr>
          <a:lstStyle/>
          <a:p>
            <a:pPr algn="ctr"/>
            <a:r>
              <a:rPr lang="bg-BG" sz="7200" dirty="0"/>
              <a:t>Край!</a:t>
            </a:r>
          </a:p>
        </p:txBody>
      </p:sp>
    </p:spTree>
    <p:extLst>
      <p:ext uri="{BB962C8B-B14F-4D97-AF65-F5344CB8AC3E}">
        <p14:creationId xmlns:p14="http://schemas.microsoft.com/office/powerpoint/2010/main" val="31499198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148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Проект: Охранителна система с Arduino</vt:lpstr>
      <vt:lpstr>Съдържание</vt:lpstr>
      <vt:lpstr>Приложимост</vt:lpstr>
      <vt:lpstr>Същност</vt:lpstr>
      <vt:lpstr>Реализация</vt:lpstr>
      <vt:lpstr>Схеми</vt:lpstr>
      <vt:lpstr>Край!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Охранителна система с Arduino</dc:title>
  <dc:creator>Lenovo</dc:creator>
  <cp:lastModifiedBy>Anna Karova</cp:lastModifiedBy>
  <cp:revision>2</cp:revision>
  <dcterms:created xsi:type="dcterms:W3CDTF">2022-04-17T05:59:35Z</dcterms:created>
  <dcterms:modified xsi:type="dcterms:W3CDTF">2022-04-17T06:15:41Z</dcterms:modified>
</cp:coreProperties>
</file>