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78300" autoAdjust="0"/>
  </p:normalViewPr>
  <p:slideViewPr>
    <p:cSldViewPr snapToGrid="0">
      <p:cViewPr varScale="1">
        <p:scale>
          <a:sx n="94" d="100"/>
          <a:sy n="94" d="100"/>
        </p:scale>
        <p:origin x="9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035DA-5ACD-44F9-83A0-663CE00108F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EB66B-3009-4406-BB5A-D5F9C468C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1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tool will be a way of visualizing sequence motifs in proteins of interest from genomic data available online.</a:t>
            </a:r>
          </a:p>
          <a:p>
            <a:r>
              <a:rPr lang="en-US" dirty="0"/>
              <a:t>This tool will also look at whether or not a motif of interest is conserved among a group of genomes. </a:t>
            </a:r>
          </a:p>
          <a:p>
            <a:r>
              <a:rPr lang="en-US" dirty="0"/>
              <a:t>The biological inference related to basic evolutionary concept where conserved sites of interest may be more important for organism fitness or proper signaling response, since that’s the field I work 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EB66B-3009-4406-BB5A-D5F9C468CD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2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B30F-06F2-465B-9305-955E7F8AA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6946D-E220-4FF4-A12A-A4B161D0C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95D42-8D0E-4A5A-9767-823F9EF1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35F-BD9A-4F1A-96C4-0B5761B3D90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A1DAB-2AA8-45E4-B8AD-9F3171EA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1C3EF-00CB-401F-95E6-A3DCCFE2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BA80-4A23-4B5D-B746-2A2A975E5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1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7B11-6A2E-49DB-93B4-32E360EE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8A42F-9D02-4343-9E1D-FD6279BE0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EE16C-C494-4A36-A781-1BF5BD6F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35F-BD9A-4F1A-96C4-0B5761B3D90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56EAC-B637-4973-9504-449F68A1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C4846-5CC0-4E53-AD39-90B31BB6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BA80-4A23-4B5D-B746-2A2A975E5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3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FCC53-240D-45A4-88A0-568E2E58C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CB001-9197-444E-8DC8-D189637B4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9E58-47A4-4D0C-B423-AD710D2E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35F-BD9A-4F1A-96C4-0B5761B3D90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40C4-4EF6-4813-A3B8-D4542241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7DAF7-5544-435D-AA74-83C2F62A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BA80-4A23-4B5D-B746-2A2A975E5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5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27D4-301C-4647-BF89-E22F4EBC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E028E-B935-42B0-AAF2-46CB25FED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05AC9-BBC5-4917-9154-79E23B10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35F-BD9A-4F1A-96C4-0B5761B3D90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96732-C1EA-49E6-9F87-8B23EB43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79306-11BF-4546-B4B6-B03D3ED3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BA80-4A23-4B5D-B746-2A2A975E5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5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05DC-9E53-490C-B6E9-D883325E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495B-C7CC-4E1A-912E-A770005E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C2B99-E45A-467C-8376-F3F7BAB4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35F-BD9A-4F1A-96C4-0B5761B3D90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69C36-D0DF-4FBF-87ED-03973C6C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F30B5-B200-4E28-A294-07696D3E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BA80-4A23-4B5D-B746-2A2A975E5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5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A0D2-96FC-4727-A610-A215C24E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4B36-B77C-4B88-A3E5-A2A14083D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2068D-4365-44CB-9184-2B1CC34AE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10AFA-547F-4495-B344-7F12F005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35F-BD9A-4F1A-96C4-0B5761B3D90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D3EFC-3296-4291-8C4E-82B65FDD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29C46-F11A-4CA6-BD46-99D62E50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BA80-4A23-4B5D-B746-2A2A975E5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E135-CFF2-497B-A7FB-D5EFBE6D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282DE-63F8-4DF5-9346-2E897954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B7F73-0CF6-495E-85CC-E9C87AE6F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D1A9D-D029-46E9-A0C8-7DFB16478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B41E4-022E-4C50-9BBE-36F0DD0C2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C9795-F1D9-48C5-8668-5D01BBBB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35F-BD9A-4F1A-96C4-0B5761B3D90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37F02-B496-4078-AAF9-66B35B9F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CDF0F-1AEC-4DD4-BAC7-C0A696BF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BA80-4A23-4B5D-B746-2A2A975E5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1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26B6-88B8-4628-9E86-7555DF9E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A6BBC-36BA-4CFD-B763-2ECAD16D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35F-BD9A-4F1A-96C4-0B5761B3D90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E3158-D3FF-4819-8489-12F5EE3C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D41DD-4CC0-4C10-82F3-103D1FD1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BA80-4A23-4B5D-B746-2A2A975E5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1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49A66-825F-4646-BBA4-AC1262A9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35F-BD9A-4F1A-96C4-0B5761B3D90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5C17B-49E1-40A3-97C7-9CD95DE8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7F11C-1D27-403D-A9FF-C75EBDA9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BA80-4A23-4B5D-B746-2A2A975E5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AC75-E2B0-4CD5-B180-37D2F926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AE66-AB72-4225-8DF2-CB50FCB1F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DD4EC-5C6B-4822-AB77-F2B62B14A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89313-7575-4B3E-88E3-F9A52450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35F-BD9A-4F1A-96C4-0B5761B3D90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8238A-0DF2-4B36-BA8E-1DD12A5C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EB6FB-4C53-401C-BC47-C353B560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BA80-4A23-4B5D-B746-2A2A975E5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885E-C91E-4F7E-BC5F-3EEAA300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E36F2-D2CE-4868-B85F-7FCE7DDC9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5E046-0FE6-4EBC-BE06-4DA9AF768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07AE2-5389-4D6D-A3FA-80A45A41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35F-BD9A-4F1A-96C4-0B5761B3D90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3645C-8ABF-42CD-8BAA-3BCE9476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2725D-C39A-45B6-8770-2EC6F052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BA80-4A23-4B5D-B746-2A2A975E5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5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1E684-582E-41B1-9F0A-98A1B1C3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C280C-B16E-453D-A434-E71E1546A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B9C10-F5AA-430A-A75A-97175F58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C35F-BD9A-4F1A-96C4-0B5761B3D904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714A9-EFFA-4285-8D3D-69772F22F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1B5A-AF31-40D1-AA2C-F611FFCC1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BA80-4A23-4B5D-B746-2A2A975E5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2D22-EDDD-428B-A81A-3B012B657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Conserved Protein Motif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D86D4-7302-4832-A6F0-553197CE6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Kimiko Suzuki, Kevin McPherson, Amy Pomeroy, Miranda Lynch</a:t>
            </a:r>
          </a:p>
          <a:p>
            <a:r>
              <a:rPr lang="en-US" dirty="0"/>
              <a:t>UNC Computational Medicine </a:t>
            </a:r>
            <a:r>
              <a:rPr lang="en-US" dirty="0" err="1"/>
              <a:t>Codeathon</a:t>
            </a:r>
            <a:endParaRPr lang="en-US" dirty="0"/>
          </a:p>
          <a:p>
            <a:r>
              <a:rPr lang="en-US" dirty="0"/>
              <a:t>3/11/2020-3/13/2020</a:t>
            </a:r>
          </a:p>
        </p:txBody>
      </p:sp>
    </p:spTree>
    <p:extLst>
      <p:ext uri="{BB962C8B-B14F-4D97-AF65-F5344CB8AC3E}">
        <p14:creationId xmlns:p14="http://schemas.microsoft.com/office/powerpoint/2010/main" val="137463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95B6-DE31-44B8-AD66-7F548602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56AE-135E-4F4C-8795-CAD0CE5CF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0B2A1-9B41-48A6-94D8-516103D14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558" y="3190875"/>
            <a:ext cx="5410200" cy="3667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AA1820-E530-48D1-987F-394797738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42" y="253603"/>
            <a:ext cx="68484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2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C47A0D-8F10-41B7-8A29-F69BDAFA0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51" y="365125"/>
            <a:ext cx="8985459" cy="6127750"/>
          </a:xfrm>
        </p:spPr>
      </p:pic>
    </p:spTree>
    <p:extLst>
      <p:ext uri="{BB962C8B-B14F-4D97-AF65-F5344CB8AC3E}">
        <p14:creationId xmlns:p14="http://schemas.microsoft.com/office/powerpoint/2010/main" val="150166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96</Words>
  <Application>Microsoft Office PowerPoint</Application>
  <PresentationFormat>Widescreen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Conserved Protein Motif Identification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Conserved Protein Motif Identification</dc:title>
  <dc:creator>Suzuki, Sara Kimiko</dc:creator>
  <cp:lastModifiedBy>Suzuki, Sara Kimiko</cp:lastModifiedBy>
  <cp:revision>4</cp:revision>
  <dcterms:created xsi:type="dcterms:W3CDTF">2020-03-11T16:44:13Z</dcterms:created>
  <dcterms:modified xsi:type="dcterms:W3CDTF">2020-03-11T18:00:22Z</dcterms:modified>
</cp:coreProperties>
</file>