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73" r:id="rId8"/>
    <p:sldId id="276" r:id="rId9"/>
    <p:sldId id="274" r:id="rId10"/>
    <p:sldId id="272" r:id="rId11"/>
    <p:sldId id="277" r:id="rId12"/>
    <p:sldId id="275" r:id="rId13"/>
    <p:sldId id="264" r:id="rId14"/>
    <p:sldId id="261" r:id="rId15"/>
    <p:sldId id="265" r:id="rId16"/>
    <p:sldId id="280" r:id="rId17"/>
    <p:sldId id="279" r:id="rId18"/>
    <p:sldId id="262" r:id="rId19"/>
    <p:sldId id="266" r:id="rId20"/>
    <p:sldId id="278" r:id="rId21"/>
    <p:sldId id="263" r:id="rId22"/>
    <p:sldId id="281" r:id="rId23"/>
    <p:sldId id="267" r:id="rId24"/>
    <p:sldId id="283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E5AA5392-6833-4CB8-B07E-570BED7C7D49}"/>
              </a:ext>
            </a:extLst>
          </p:cNvPr>
          <p:cNvSpPr txBox="1"/>
          <p:nvPr/>
        </p:nvSpPr>
        <p:spPr>
          <a:xfrm>
            <a:off x="4189112" y="2750302"/>
            <a:ext cx="5051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/>
              <a:t>CES’</a:t>
            </a:r>
            <a:r>
              <a:rPr lang="fr-FR" sz="5400" dirty="0">
                <a:solidFill>
                  <a:srgbClr val="FF0000"/>
                </a:solidFill>
              </a:rPr>
              <a:t>E</a:t>
            </a:r>
            <a:r>
              <a:rPr lang="fr-FR" sz="5400" dirty="0"/>
              <a:t>SPORT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7AB753C-C819-41DA-97CB-6018812E5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821" y="2171012"/>
            <a:ext cx="2164028" cy="208191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DB80DA9-BF0A-4F5B-B224-507BD045B063}"/>
              </a:ext>
            </a:extLst>
          </p:cNvPr>
          <p:cNvSpPr txBox="1"/>
          <p:nvPr/>
        </p:nvSpPr>
        <p:spPr>
          <a:xfrm>
            <a:off x="33556" y="6471890"/>
            <a:ext cx="6107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Charles A, Anthime D, Charles Q, Vincent V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B9C75BE-E908-4D6B-BE8B-DFDCC047B9E7}"/>
              </a:ext>
            </a:extLst>
          </p:cNvPr>
          <p:cNvSpPr txBox="1"/>
          <p:nvPr/>
        </p:nvSpPr>
        <p:spPr>
          <a:xfrm>
            <a:off x="9714099" y="6470365"/>
            <a:ext cx="2477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Vendredi 21 Décembre 2018</a:t>
            </a:r>
          </a:p>
        </p:txBody>
      </p:sp>
    </p:spTree>
    <p:extLst>
      <p:ext uri="{BB962C8B-B14F-4D97-AF65-F5344CB8AC3E}">
        <p14:creationId xmlns:p14="http://schemas.microsoft.com/office/powerpoint/2010/main" val="372093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D8B3E2A-0D13-474F-8D95-AF04E972A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5" y="412568"/>
            <a:ext cx="6616346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Plan logique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577FFA-9358-4A22-B306-CBF3AFB089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818" y="1203930"/>
            <a:ext cx="5602035" cy="555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3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19341293-5B1C-4129-B4AE-313EEFE0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5984" y="0"/>
            <a:ext cx="6616346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Architecture réseau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3B96180-B66E-448A-B309-72D51A936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55" y="395681"/>
            <a:ext cx="10649603" cy="616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10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FEA8C31-DFD4-45C2-89EC-27D71EDA9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70" y="2984908"/>
            <a:ext cx="9696009" cy="888184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C4601793-24FA-43C3-9678-D80D2EE25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5" y="412568"/>
            <a:ext cx="6616346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Adressage VLSM</a:t>
            </a:r>
          </a:p>
        </p:txBody>
      </p:sp>
    </p:spTree>
    <p:extLst>
      <p:ext uri="{BB962C8B-B14F-4D97-AF65-F5344CB8AC3E}">
        <p14:creationId xmlns:p14="http://schemas.microsoft.com/office/powerpoint/2010/main" val="4139777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0643354-EA9F-49A3-A88B-3392A67CA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618" y="791363"/>
            <a:ext cx="5052618" cy="6066638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28EA65A9-7B42-4873-BA36-56406CAB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559" y="0"/>
            <a:ext cx="6616346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Plan de déploiement</a:t>
            </a:r>
          </a:p>
        </p:txBody>
      </p:sp>
    </p:spTree>
    <p:extLst>
      <p:ext uri="{BB962C8B-B14F-4D97-AF65-F5344CB8AC3E}">
        <p14:creationId xmlns:p14="http://schemas.microsoft.com/office/powerpoint/2010/main" val="1869448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associÃ©e">
            <a:extLst>
              <a:ext uri="{FF2B5EF4-FFF2-40B4-BE49-F238E27FC236}">
                <a16:creationId xmlns:a16="http://schemas.microsoft.com/office/drawing/2014/main" id="{11BD4776-9B9D-4015-A4A7-234BA7FC2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90" y="-75500"/>
            <a:ext cx="12242355" cy="698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3EE1A7-D394-40EE-B1A5-F2904AB9A974}"/>
              </a:ext>
            </a:extLst>
          </p:cNvPr>
          <p:cNvSpPr/>
          <p:nvPr/>
        </p:nvSpPr>
        <p:spPr>
          <a:xfrm>
            <a:off x="3623773" y="2357306"/>
            <a:ext cx="4890781" cy="2147582"/>
          </a:xfrm>
          <a:prstGeom prst="rect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2E3FA-CC53-480B-9542-408DD64E486F}"/>
              </a:ext>
            </a:extLst>
          </p:cNvPr>
          <p:cNvSpPr/>
          <p:nvPr/>
        </p:nvSpPr>
        <p:spPr>
          <a:xfrm>
            <a:off x="4001277" y="2734811"/>
            <a:ext cx="4118995" cy="1426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954088D-C2FD-4374-9A7C-1D225E858E8E}"/>
              </a:ext>
            </a:extLst>
          </p:cNvPr>
          <p:cNvSpPr txBox="1"/>
          <p:nvPr/>
        </p:nvSpPr>
        <p:spPr>
          <a:xfrm>
            <a:off x="4231890" y="2644170"/>
            <a:ext cx="372821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800" dirty="0"/>
              <a:t>Choix des matériaux</a:t>
            </a:r>
          </a:p>
        </p:txBody>
      </p:sp>
    </p:spTree>
    <p:extLst>
      <p:ext uri="{BB962C8B-B14F-4D97-AF65-F5344CB8AC3E}">
        <p14:creationId xmlns:p14="http://schemas.microsoft.com/office/powerpoint/2010/main" val="3902104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62F3BE3-0852-4259-BCA7-F53970FC0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5" y="412568"/>
            <a:ext cx="6616346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Routeurs / Points d’accès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06A478-8B2B-4B80-9A6C-ACB7C1D3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383" y="1646853"/>
            <a:ext cx="2581420" cy="204806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611050A-E7A7-43AB-A5A9-4DE985791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568" y="4835910"/>
            <a:ext cx="3438525" cy="160952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DED842C-ED92-4844-85BD-20E89F4942BD}"/>
              </a:ext>
            </a:extLst>
          </p:cNvPr>
          <p:cNvSpPr txBox="1"/>
          <p:nvPr/>
        </p:nvSpPr>
        <p:spPr>
          <a:xfrm>
            <a:off x="1837189" y="2967335"/>
            <a:ext cx="3858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 routeurs (rackables)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 points d’accès (non rackables)</a:t>
            </a:r>
          </a:p>
        </p:txBody>
      </p:sp>
    </p:spTree>
    <p:extLst>
      <p:ext uri="{BB962C8B-B14F-4D97-AF65-F5344CB8AC3E}">
        <p14:creationId xmlns:p14="http://schemas.microsoft.com/office/powerpoint/2010/main" val="3903301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7183B93-A195-42D1-ACEF-B0B0EDCF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5" y="412568"/>
            <a:ext cx="6616346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Commutateurs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DC56229-5F74-4B8D-B81A-8E8A585306AD}"/>
              </a:ext>
            </a:extLst>
          </p:cNvPr>
          <p:cNvSpPr txBox="1"/>
          <p:nvPr/>
        </p:nvSpPr>
        <p:spPr>
          <a:xfrm>
            <a:off x="1090567" y="2967335"/>
            <a:ext cx="4915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12 de 8 ports (rackables)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10 de 16 ports (rackables)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25 de 24 ports (non rackables)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E7B0D30-B997-4BCC-AEBC-0BB4BFFAD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521" y="5198414"/>
            <a:ext cx="3262118" cy="71999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6C67DE9-AA26-42DE-9602-2EC31A1D8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773" y="3174567"/>
            <a:ext cx="2519079" cy="10286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B155533-83B1-4379-9D74-19B26182B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039" y="1293410"/>
            <a:ext cx="2136410" cy="8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59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7E56EE6-EC9A-41E5-9D67-D605B256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5" y="412568"/>
            <a:ext cx="6616346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Câbles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D566F9-4490-444D-A105-51A4B2B8A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853" y="933110"/>
            <a:ext cx="2687182" cy="198041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DCCBA44-0915-4BD8-985A-3291B947F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853" y="4126020"/>
            <a:ext cx="1798870" cy="179887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CBB53B0-53BB-4439-9B65-A6182DB576C4}"/>
              </a:ext>
            </a:extLst>
          </p:cNvPr>
          <p:cNvSpPr txBox="1"/>
          <p:nvPr/>
        </p:nvSpPr>
        <p:spPr>
          <a:xfrm>
            <a:off x="1501629" y="2074320"/>
            <a:ext cx="34730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Blindage général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Blindage par paire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3,8 kilomètres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Câble FFTP RJ45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Connecteur RJR45</a:t>
            </a:r>
          </a:p>
        </p:txBody>
      </p:sp>
    </p:spTree>
    <p:extLst>
      <p:ext uri="{BB962C8B-B14F-4D97-AF65-F5344CB8AC3E}">
        <p14:creationId xmlns:p14="http://schemas.microsoft.com/office/powerpoint/2010/main" val="542686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associÃ©e">
            <a:extLst>
              <a:ext uri="{FF2B5EF4-FFF2-40B4-BE49-F238E27FC236}">
                <a16:creationId xmlns:a16="http://schemas.microsoft.com/office/drawing/2014/main" id="{C3F2AABD-79AD-42B5-823B-690741399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90" y="-75500"/>
            <a:ext cx="12242355" cy="698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4E4433-4F53-4701-8F1F-D87769123B2C}"/>
              </a:ext>
            </a:extLst>
          </p:cNvPr>
          <p:cNvSpPr/>
          <p:nvPr/>
        </p:nvSpPr>
        <p:spPr>
          <a:xfrm>
            <a:off x="3623773" y="2357306"/>
            <a:ext cx="4890781" cy="2147582"/>
          </a:xfrm>
          <a:prstGeom prst="rect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D3766B-75CC-4BF4-8313-DB9331F2953B}"/>
              </a:ext>
            </a:extLst>
          </p:cNvPr>
          <p:cNvSpPr/>
          <p:nvPr/>
        </p:nvSpPr>
        <p:spPr>
          <a:xfrm>
            <a:off x="4001277" y="2734811"/>
            <a:ext cx="4118995" cy="1426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D1E9CFF-DA6C-4BDA-923F-E847E8FB8D23}"/>
              </a:ext>
            </a:extLst>
          </p:cNvPr>
          <p:cNvSpPr txBox="1"/>
          <p:nvPr/>
        </p:nvSpPr>
        <p:spPr>
          <a:xfrm>
            <a:off x="4231890" y="3013501"/>
            <a:ext cx="372821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800" dirty="0"/>
              <a:t>Stands</a:t>
            </a:r>
          </a:p>
        </p:txBody>
      </p:sp>
    </p:spTree>
    <p:extLst>
      <p:ext uri="{BB962C8B-B14F-4D97-AF65-F5344CB8AC3E}">
        <p14:creationId xmlns:p14="http://schemas.microsoft.com/office/powerpoint/2010/main" val="2317344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C1D3D56-A724-4D57-B6F1-B9E2678B4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5" y="412568"/>
            <a:ext cx="6616346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Partenaires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0639A4A-60FD-43C5-9B4B-3B1580BD277C}"/>
              </a:ext>
            </a:extLst>
          </p:cNvPr>
          <p:cNvSpPr txBox="1"/>
          <p:nvPr/>
        </p:nvSpPr>
        <p:spPr>
          <a:xfrm>
            <a:off x="1604865" y="2411726"/>
            <a:ext cx="4932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Affichage publicitaire sur grand écran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Objets personnalisés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Stand de 9m²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6F3BDA4-1D67-409A-B2E0-1C5C6DFBC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39664"/>
            <a:ext cx="2438956" cy="297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2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D977D0-D903-460A-9B7D-A4F2E49B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091" y="412568"/>
            <a:ext cx="2711818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4D76B3-51C9-442E-8885-1C694D18E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552314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►</a:t>
            </a:r>
            <a:r>
              <a:rPr lang="fr-FR" dirty="0"/>
              <a:t> </a:t>
            </a:r>
            <a:r>
              <a:rPr lang="fr-FR" sz="2800" dirty="0">
                <a:solidFill>
                  <a:schemeClr val="tx1"/>
                </a:solidFill>
              </a:rPr>
              <a:t>Présentation des jeux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►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sz="2800" dirty="0">
                <a:solidFill>
                  <a:schemeClr val="tx1"/>
                </a:solidFill>
              </a:rPr>
              <a:t>Organisation de la salle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►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sz="2800" dirty="0">
                <a:solidFill>
                  <a:schemeClr val="tx1"/>
                </a:solidFill>
              </a:rPr>
              <a:t>Choix des matériaux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►</a:t>
            </a:r>
            <a:r>
              <a:rPr lang="fr-FR" sz="2800" dirty="0">
                <a:solidFill>
                  <a:schemeClr val="tx1"/>
                </a:solidFill>
              </a:rPr>
              <a:t> Stands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►</a:t>
            </a:r>
            <a:r>
              <a:rPr lang="fr-FR" sz="2800" dirty="0">
                <a:solidFill>
                  <a:schemeClr val="tx1"/>
                </a:solidFill>
              </a:rPr>
              <a:t> Budget</a:t>
            </a:r>
          </a:p>
          <a:p>
            <a:pPr marL="0" indent="0">
              <a:buNone/>
            </a:pPr>
            <a:endParaRPr lang="fr-FR" sz="2800" dirty="0">
              <a:solidFill>
                <a:schemeClr val="tx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3417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E9F8F35-0109-4E52-B60C-0C54AFBA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5" y="412568"/>
            <a:ext cx="6616346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Invités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E3047C2-69E3-4724-8914-C4D7AFF2C4F6}"/>
              </a:ext>
            </a:extLst>
          </p:cNvPr>
          <p:cNvSpPr txBox="1"/>
          <p:nvPr/>
        </p:nvSpPr>
        <p:spPr>
          <a:xfrm>
            <a:off x="2122415" y="2010940"/>
            <a:ext cx="2625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Youtubeurs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Stars de séries</a:t>
            </a:r>
          </a:p>
        </p:txBody>
      </p:sp>
      <p:pic>
        <p:nvPicPr>
          <p:cNvPr id="7170" name="Picture 2" descr="RÃ©sultat de recherche d'images pour &quot;logo youtube&quot;">
            <a:extLst>
              <a:ext uri="{FF2B5EF4-FFF2-40B4-BE49-F238E27FC236}">
                <a16:creationId xmlns:a16="http://schemas.microsoft.com/office/drawing/2014/main" id="{D7CCC6AD-7976-4DFE-901E-CFE1C6798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218" y="2638546"/>
            <a:ext cx="2861315" cy="143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Ã©sultat de recherche d'images pour &quot;gotaga&quot;">
            <a:extLst>
              <a:ext uri="{FF2B5EF4-FFF2-40B4-BE49-F238E27FC236}">
                <a16:creationId xmlns:a16="http://schemas.microsoft.com/office/drawing/2014/main" id="{69141C89-C2A8-4CB5-BF9E-5F64FEDE5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84" y="5025385"/>
            <a:ext cx="2203579" cy="146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Ã©sultat de recherche d'images pour &quot;torlk&quot;">
            <a:extLst>
              <a:ext uri="{FF2B5EF4-FFF2-40B4-BE49-F238E27FC236}">
                <a16:creationId xmlns:a16="http://schemas.microsoft.com/office/drawing/2014/main" id="{56AD5FF1-6E41-4233-9D97-EE5386267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551" y="5025385"/>
            <a:ext cx="1958737" cy="146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Ã©sultat de recherche d'images pour &quot;skyyart&quot;">
            <a:extLst>
              <a:ext uri="{FF2B5EF4-FFF2-40B4-BE49-F238E27FC236}">
                <a16:creationId xmlns:a16="http://schemas.microsoft.com/office/drawing/2014/main" id="{B28431CB-B05D-4F88-9060-7B8E856BC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076" y="5025385"/>
            <a:ext cx="2245746" cy="146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RÃ©sultat de recherche d'images pour &quot;logo twitch&quot;">
            <a:extLst>
              <a:ext uri="{FF2B5EF4-FFF2-40B4-BE49-F238E27FC236}">
                <a16:creationId xmlns:a16="http://schemas.microsoft.com/office/drawing/2014/main" id="{413954CB-9835-458A-BC57-F2E4E4431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664" y="808249"/>
            <a:ext cx="1730569" cy="106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591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associÃ©e">
            <a:extLst>
              <a:ext uri="{FF2B5EF4-FFF2-40B4-BE49-F238E27FC236}">
                <a16:creationId xmlns:a16="http://schemas.microsoft.com/office/drawing/2014/main" id="{6BCE6132-0AE7-4131-8AC6-0B0C98631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90" y="-75500"/>
            <a:ext cx="12242355" cy="698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074983-32C7-44A7-B5F5-F41B6550F210}"/>
              </a:ext>
            </a:extLst>
          </p:cNvPr>
          <p:cNvSpPr/>
          <p:nvPr/>
        </p:nvSpPr>
        <p:spPr>
          <a:xfrm>
            <a:off x="3623773" y="2357306"/>
            <a:ext cx="4890781" cy="2147582"/>
          </a:xfrm>
          <a:prstGeom prst="rect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57C650-FA6D-4DFD-A0F3-EAC0A85EFEBF}"/>
              </a:ext>
            </a:extLst>
          </p:cNvPr>
          <p:cNvSpPr/>
          <p:nvPr/>
        </p:nvSpPr>
        <p:spPr>
          <a:xfrm>
            <a:off x="4001277" y="2734811"/>
            <a:ext cx="4118995" cy="1426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DDDC39-A9D6-4C05-BC74-D254788D7C1B}"/>
              </a:ext>
            </a:extLst>
          </p:cNvPr>
          <p:cNvSpPr txBox="1"/>
          <p:nvPr/>
        </p:nvSpPr>
        <p:spPr>
          <a:xfrm>
            <a:off x="4231890" y="3013501"/>
            <a:ext cx="372821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800" dirty="0"/>
              <a:t>Budget</a:t>
            </a:r>
          </a:p>
        </p:txBody>
      </p:sp>
    </p:spTree>
    <p:extLst>
      <p:ext uri="{BB962C8B-B14F-4D97-AF65-F5344CB8AC3E}">
        <p14:creationId xmlns:p14="http://schemas.microsoft.com/office/powerpoint/2010/main" val="2769804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66DBDE51-FAB7-4FBC-BE23-53F244E5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5" y="412568"/>
            <a:ext cx="6616346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Tableaux des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54A7FA7-A0FA-414F-A12C-EC4B933FB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58" y="2059473"/>
            <a:ext cx="10339336" cy="438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19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10348EA-2705-4CCF-B2A9-910BB7BBB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09" y="2872662"/>
            <a:ext cx="7836678" cy="1690950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B1107943-3443-485A-BC72-1F88E0BC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4" y="412568"/>
            <a:ext cx="7077741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Récapitulatif des dépenses et recettes</a:t>
            </a:r>
          </a:p>
        </p:txBody>
      </p:sp>
    </p:spTree>
    <p:extLst>
      <p:ext uri="{BB962C8B-B14F-4D97-AF65-F5344CB8AC3E}">
        <p14:creationId xmlns:p14="http://schemas.microsoft.com/office/powerpoint/2010/main" val="3755627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B1107943-3443-485A-BC72-1F88E0BC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4" y="412568"/>
            <a:ext cx="7077741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Récapitulatif des dépenses et recettes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3216BAE-0AEB-47D6-AF21-6F985F0147C5}"/>
              </a:ext>
            </a:extLst>
          </p:cNvPr>
          <p:cNvSpPr txBox="1"/>
          <p:nvPr/>
        </p:nvSpPr>
        <p:spPr>
          <a:xfrm>
            <a:off x="3624044" y="5394121"/>
            <a:ext cx="421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Dans le pire des cas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47BFB4C-857D-4F17-AEB6-E5AC12122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65" y="2868511"/>
            <a:ext cx="8660583" cy="166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77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mage associÃ©e">
            <a:extLst>
              <a:ext uri="{FF2B5EF4-FFF2-40B4-BE49-F238E27FC236}">
                <a16:creationId xmlns:a16="http://schemas.microsoft.com/office/drawing/2014/main" id="{25645EE7-C24C-4825-9D87-C2A6FD4E3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90" y="-75500"/>
            <a:ext cx="12242355" cy="698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711726-F540-4F44-8473-5F82BE691070}"/>
              </a:ext>
            </a:extLst>
          </p:cNvPr>
          <p:cNvSpPr/>
          <p:nvPr/>
        </p:nvSpPr>
        <p:spPr>
          <a:xfrm>
            <a:off x="3623773" y="2357306"/>
            <a:ext cx="4890781" cy="2147582"/>
          </a:xfrm>
          <a:prstGeom prst="rect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85690D-310F-4F27-866C-1CDA3418254D}"/>
              </a:ext>
            </a:extLst>
          </p:cNvPr>
          <p:cNvSpPr/>
          <p:nvPr/>
        </p:nvSpPr>
        <p:spPr>
          <a:xfrm>
            <a:off x="4001277" y="2734811"/>
            <a:ext cx="4118995" cy="1426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6E6BD2-D164-4B82-8F63-B7A5C0CE1599}"/>
              </a:ext>
            </a:extLst>
          </p:cNvPr>
          <p:cNvSpPr txBox="1"/>
          <p:nvPr/>
        </p:nvSpPr>
        <p:spPr>
          <a:xfrm>
            <a:off x="4231890" y="3013501"/>
            <a:ext cx="372821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2978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associÃ©e">
            <a:extLst>
              <a:ext uri="{FF2B5EF4-FFF2-40B4-BE49-F238E27FC236}">
                <a16:creationId xmlns:a16="http://schemas.microsoft.com/office/drawing/2014/main" id="{63A2A6A5-E438-46B5-9D6B-5AB56EE9B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90" y="-75500"/>
            <a:ext cx="12242355" cy="698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8D4929-EFB1-4E36-8F8F-11335F825080}"/>
              </a:ext>
            </a:extLst>
          </p:cNvPr>
          <p:cNvSpPr/>
          <p:nvPr/>
        </p:nvSpPr>
        <p:spPr>
          <a:xfrm>
            <a:off x="3623773" y="2357306"/>
            <a:ext cx="4890781" cy="2147582"/>
          </a:xfrm>
          <a:prstGeom prst="rect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13101B-2B5F-43A4-8C8A-2468A84C097D}"/>
              </a:ext>
            </a:extLst>
          </p:cNvPr>
          <p:cNvSpPr/>
          <p:nvPr/>
        </p:nvSpPr>
        <p:spPr>
          <a:xfrm>
            <a:off x="4001277" y="2734811"/>
            <a:ext cx="4118995" cy="1426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FA29084-9020-4CCB-BC7C-0226B09226BF}"/>
              </a:ext>
            </a:extLst>
          </p:cNvPr>
          <p:cNvSpPr txBox="1"/>
          <p:nvPr/>
        </p:nvSpPr>
        <p:spPr>
          <a:xfrm>
            <a:off x="4231890" y="3013501"/>
            <a:ext cx="372821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800" dirty="0"/>
              <a:t>Présentation</a:t>
            </a:r>
          </a:p>
        </p:txBody>
      </p:sp>
    </p:spTree>
    <p:extLst>
      <p:ext uri="{BB962C8B-B14F-4D97-AF65-F5344CB8AC3E}">
        <p14:creationId xmlns:p14="http://schemas.microsoft.com/office/powerpoint/2010/main" val="378522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RÃ©sultat de recherche d'images pour &quot;hearthstone&quot;">
            <a:extLst>
              <a:ext uri="{FF2B5EF4-FFF2-40B4-BE49-F238E27FC236}">
                <a16:creationId xmlns:a16="http://schemas.microsoft.com/office/drawing/2014/main" id="{9C2CB4C7-F972-4952-9A0A-050D9F49593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72" y="1698787"/>
            <a:ext cx="2262981" cy="104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C:\Users\charl\AppData\Local\Microsoft\Windows\INetCache\Content.MSO\9800E8F4.tmp">
            <a:extLst>
              <a:ext uri="{FF2B5EF4-FFF2-40B4-BE49-F238E27FC236}">
                <a16:creationId xmlns:a16="http://schemas.microsoft.com/office/drawing/2014/main" id="{E9D7CF32-9113-4A18-A755-FCF47934ADE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351" y="1784423"/>
            <a:ext cx="1924050" cy="964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 descr="RÃ©sultat de recherche d'images pour &quot;league of legend&quot;">
            <a:extLst>
              <a:ext uri="{FF2B5EF4-FFF2-40B4-BE49-F238E27FC236}">
                <a16:creationId xmlns:a16="http://schemas.microsoft.com/office/drawing/2014/main" id="{E61B7AB2-3E86-4BED-AD3D-47731A47027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72" y="3963750"/>
            <a:ext cx="2114550" cy="846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RÃ©sultat de recherche d'images pour &quot;pubg&quot;">
            <a:extLst>
              <a:ext uri="{FF2B5EF4-FFF2-40B4-BE49-F238E27FC236}">
                <a16:creationId xmlns:a16="http://schemas.microsoft.com/office/drawing/2014/main" id="{2CB4E3E4-FD0C-4D6C-97A2-CFB0559BED3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263" y="3963750"/>
            <a:ext cx="1800225" cy="1067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 descr="RÃ©sultat de recherche d'images pour &quot;rocket league&quot;">
            <a:extLst>
              <a:ext uri="{FF2B5EF4-FFF2-40B4-BE49-F238E27FC236}">
                <a16:creationId xmlns:a16="http://schemas.microsoft.com/office/drawing/2014/main" id="{7CCB1B0F-FC27-4BE2-9165-095059BA3839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26" y="2253470"/>
            <a:ext cx="1024890" cy="136715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78DAE97A-9664-44E5-B00C-95DDA02D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5" y="412568"/>
            <a:ext cx="5847044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Présentation des jeux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576E2B3-331E-4C20-B295-32243126D1EB}"/>
              </a:ext>
            </a:extLst>
          </p:cNvPr>
          <p:cNvSpPr txBox="1"/>
          <p:nvPr/>
        </p:nvSpPr>
        <p:spPr>
          <a:xfrm>
            <a:off x="883737" y="2709584"/>
            <a:ext cx="158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48 joueurs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0CA4E97-4BE3-4113-90FE-C26BADC79ECA}"/>
              </a:ext>
            </a:extLst>
          </p:cNvPr>
          <p:cNvSpPr txBox="1"/>
          <p:nvPr/>
        </p:nvSpPr>
        <p:spPr>
          <a:xfrm>
            <a:off x="5892263" y="5178511"/>
            <a:ext cx="192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48 joueurs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CCDB823-609F-42F2-9751-166B602096D9}"/>
              </a:ext>
            </a:extLst>
          </p:cNvPr>
          <p:cNvSpPr txBox="1"/>
          <p:nvPr/>
        </p:nvSpPr>
        <p:spPr>
          <a:xfrm>
            <a:off x="5830352" y="2849050"/>
            <a:ext cx="1924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120 joueurs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24 équipes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DCA7BF-5743-4886-88DC-DCD1532D4B11}"/>
              </a:ext>
            </a:extLst>
          </p:cNvPr>
          <p:cNvSpPr txBox="1"/>
          <p:nvPr/>
        </p:nvSpPr>
        <p:spPr>
          <a:xfrm>
            <a:off x="3461142" y="3758310"/>
            <a:ext cx="1742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48 joueurs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16 équipes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1B10C3B-51B3-420C-9B4A-F46843AF30FA}"/>
              </a:ext>
            </a:extLst>
          </p:cNvPr>
          <p:cNvSpPr txBox="1"/>
          <p:nvPr/>
        </p:nvSpPr>
        <p:spPr>
          <a:xfrm>
            <a:off x="705872" y="4900480"/>
            <a:ext cx="2230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240 joueurs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48 équipes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EC3789D-CE3F-41F4-9D58-94C2647BA3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278" y="2144313"/>
            <a:ext cx="3653498" cy="256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860256F-0354-4F51-965D-41AAEBA6D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5" y="412568"/>
            <a:ext cx="6020728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Présentation des poules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2D37AD5-1E95-4967-A1CA-A74BAC198E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85" y="1825668"/>
            <a:ext cx="8928091" cy="30067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AEBEF4B-4817-4E5B-8F1C-B8518E40FBB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053" y="5202491"/>
            <a:ext cx="1918753" cy="103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2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associÃ©e">
            <a:extLst>
              <a:ext uri="{FF2B5EF4-FFF2-40B4-BE49-F238E27FC236}">
                <a16:creationId xmlns:a16="http://schemas.microsoft.com/office/drawing/2014/main" id="{3931E1DF-747B-4CC5-B663-B9B59142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90" y="-75500"/>
            <a:ext cx="12242355" cy="698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1ED01A-64C0-44BC-80AD-E7026A1E3B2F}"/>
              </a:ext>
            </a:extLst>
          </p:cNvPr>
          <p:cNvSpPr/>
          <p:nvPr/>
        </p:nvSpPr>
        <p:spPr>
          <a:xfrm>
            <a:off x="3623773" y="2357306"/>
            <a:ext cx="4890781" cy="2147582"/>
          </a:xfrm>
          <a:prstGeom prst="rect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6D383B-1FE1-4C90-9F3D-0C8B28BA2D31}"/>
              </a:ext>
            </a:extLst>
          </p:cNvPr>
          <p:cNvSpPr/>
          <p:nvPr/>
        </p:nvSpPr>
        <p:spPr>
          <a:xfrm>
            <a:off x="4001277" y="2734811"/>
            <a:ext cx="4118995" cy="1426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D92F88B-E90D-4DF2-94AA-E2ED2CA24EED}"/>
              </a:ext>
            </a:extLst>
          </p:cNvPr>
          <p:cNvSpPr txBox="1"/>
          <p:nvPr/>
        </p:nvSpPr>
        <p:spPr>
          <a:xfrm>
            <a:off x="4231890" y="3013501"/>
            <a:ext cx="372821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800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131654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6D770B7-CC2A-4793-982D-296156E9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5" y="412568"/>
            <a:ext cx="6616346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Plan physique</a:t>
            </a:r>
          </a:p>
        </p:txBody>
      </p:sp>
      <p:pic>
        <p:nvPicPr>
          <p:cNvPr id="5" name="Image 4" descr="https://media.discordapp.net/attachments/524137370317225984/525057625474203659/plan_explica.png?width=671&amp;height=468">
            <a:extLst>
              <a:ext uri="{FF2B5EF4-FFF2-40B4-BE49-F238E27FC236}">
                <a16:creationId xmlns:a16="http://schemas.microsoft.com/office/drawing/2014/main" id="{4E79F51E-8B5A-4227-AFCE-DA36D1820E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01" y="1556887"/>
            <a:ext cx="7011741" cy="4888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224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C859DE3-4BA4-4F3F-BD33-32A3CDFC6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874" y="0"/>
            <a:ext cx="8766495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Plan physique câblage électrique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38B51AA-2257-4E64-BD22-370F187AE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63" y="791362"/>
            <a:ext cx="4209832" cy="602508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392533C-2ED8-4517-BE11-9AC68EB227CF}"/>
              </a:ext>
            </a:extLst>
          </p:cNvPr>
          <p:cNvSpPr txBox="1"/>
          <p:nvPr/>
        </p:nvSpPr>
        <p:spPr>
          <a:xfrm>
            <a:off x="5863904" y="1392573"/>
            <a:ext cx="37991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214 multiprises de 5 prises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22 multiprises de 6 prises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8 rallonges de 3m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73 rallonges de 5m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45 rallonges de 10m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219 rallonges de 15m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C104342-F5E7-4058-8B47-950876B5FFCF}"/>
              </a:ext>
            </a:extLst>
          </p:cNvPr>
          <p:cNvSpPr txBox="1"/>
          <p:nvPr/>
        </p:nvSpPr>
        <p:spPr>
          <a:xfrm>
            <a:off x="5863904" y="3711102"/>
            <a:ext cx="4541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 ordinateur : 900 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 écran : 100 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= 1 000 W (4,35 A)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1 000 * 504 = 504 000 W (2 191 A)</a:t>
            </a:r>
          </a:p>
        </p:txBody>
      </p:sp>
    </p:spTree>
    <p:extLst>
      <p:ext uri="{BB962C8B-B14F-4D97-AF65-F5344CB8AC3E}">
        <p14:creationId xmlns:p14="http://schemas.microsoft.com/office/powerpoint/2010/main" val="132827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6EAAB67-0CFD-4E91-A844-A01FA0217B2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5" y="791362"/>
            <a:ext cx="3919839" cy="5966194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FAAB82A2-7710-41C2-9272-860A856B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530" y="0"/>
            <a:ext cx="7555913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Plan physique câblage réseau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8CA7949-9953-4AD3-B18B-545D375A8CCF}"/>
              </a:ext>
            </a:extLst>
          </p:cNvPr>
          <p:cNvSpPr txBox="1"/>
          <p:nvPr/>
        </p:nvSpPr>
        <p:spPr>
          <a:xfrm>
            <a:off x="5712903" y="2967335"/>
            <a:ext cx="4362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3,8 kilomètres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532 câbles</a:t>
            </a:r>
          </a:p>
        </p:txBody>
      </p:sp>
    </p:spTree>
    <p:extLst>
      <p:ext uri="{BB962C8B-B14F-4D97-AF65-F5344CB8AC3E}">
        <p14:creationId xmlns:p14="http://schemas.microsoft.com/office/powerpoint/2010/main" val="18630808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198</TotalTime>
  <Words>229</Words>
  <Application>Microsoft Office PowerPoint</Application>
  <PresentationFormat>Grand écran</PresentationFormat>
  <Paragraphs>80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 3</vt:lpstr>
      <vt:lpstr>Facette</vt:lpstr>
      <vt:lpstr>Présentation PowerPoint</vt:lpstr>
      <vt:lpstr>Sommaire</vt:lpstr>
      <vt:lpstr>Présentation PowerPoint</vt:lpstr>
      <vt:lpstr>Présentation des jeux</vt:lpstr>
      <vt:lpstr>Présentation des poules</vt:lpstr>
      <vt:lpstr>Présentation PowerPoint</vt:lpstr>
      <vt:lpstr>Plan physique</vt:lpstr>
      <vt:lpstr>Plan physique câblage électrique</vt:lpstr>
      <vt:lpstr>Plan physique câblage réseau</vt:lpstr>
      <vt:lpstr>Plan logique</vt:lpstr>
      <vt:lpstr>Architecture réseau</vt:lpstr>
      <vt:lpstr>Adressage VLSM</vt:lpstr>
      <vt:lpstr>Plan de déploiement</vt:lpstr>
      <vt:lpstr>Présentation PowerPoint</vt:lpstr>
      <vt:lpstr>Routeurs / Points d’accès</vt:lpstr>
      <vt:lpstr>Commutateurs</vt:lpstr>
      <vt:lpstr>Câbles</vt:lpstr>
      <vt:lpstr>Présentation PowerPoint</vt:lpstr>
      <vt:lpstr>Partenaires</vt:lpstr>
      <vt:lpstr>Invités</vt:lpstr>
      <vt:lpstr>Présentation PowerPoint</vt:lpstr>
      <vt:lpstr>Tableaux des </vt:lpstr>
      <vt:lpstr>Récapitulatif des dépenses et recettes</vt:lpstr>
      <vt:lpstr>Récapitulatif des dépenses et recettes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QUETIN CHARLES</dc:creator>
  <cp:lastModifiedBy>QUETIN CHARLES</cp:lastModifiedBy>
  <cp:revision>81</cp:revision>
  <dcterms:created xsi:type="dcterms:W3CDTF">2018-12-20T14:27:22Z</dcterms:created>
  <dcterms:modified xsi:type="dcterms:W3CDTF">2018-12-21T07:56:41Z</dcterms:modified>
</cp:coreProperties>
</file>