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7E7AC-27A6-440F-B3AE-37F6BBC8C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8A8FCA-43B9-42A0-897E-EC1BC811F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EB627-92F3-4EAB-8EBD-4759078E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2BD99-58C2-4EF4-A4B4-52AB178C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244C0-7A89-4886-B745-6AFCC887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709D-154C-4CB1-A98A-5DB48D67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3C6EE-181E-4B7C-ACF2-D7FC146BB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41603-30F8-42E4-8C67-D9383FFD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95B8C-DDD6-4EB0-B611-B2EFA9F3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94FA0-E21F-4A84-B553-7FA576D5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03252C-95CF-4E62-8497-261A8671E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828E6-A786-463D-B7A2-0E90466C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01EB-A789-4040-AD52-7BCE0353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F02A6-AAE7-4DE1-97FE-55F56EC9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6F66D-57F5-4C32-A272-CF4AD338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4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19D5E-37C2-4677-A232-63877306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A0F69-DE3F-4D71-ADBA-B038D1C0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A5D7B-9E32-46B9-9B61-1D549F5E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EED70-B331-4D0C-9468-0C681543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96960-E3C6-4AEA-A4F8-EE4389D0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9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E3972-E531-4E59-A7B8-FB7F7CF0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17C69-E4D0-4921-97F8-206D13C5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A914E-0547-4518-B6CC-A8FF354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551C2-48B0-4A1E-826F-6D791712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E3C8C-1562-42A0-A86A-AEC27088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59C0-62C9-4BD0-B803-5D3C00EE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BB74-D8EC-4EF0-B0B7-5DA5C1C5A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1762D-C6D0-4CEC-8F58-1013058E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9FEAF-C794-4C04-9C51-DB70B210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B5006-02A8-483E-963A-99CB3C82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B3757-189F-4361-A819-0EE64B5A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2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A265-C28F-4A2A-9296-F7FCC51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456AF-3067-4324-99CF-01CA78B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A04FB-E062-4624-8A4C-5B8D38FC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DABA0-5FBB-448C-90A8-88744BB2A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B920F-D851-4DAE-8C8C-D4E6E0D21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71BE7D-8BB1-431B-9F8E-44AB7D2D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6207F-1B50-4135-9950-BAF835FF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CD6E38-501D-4A74-81C5-1F0608DA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4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3C159-25A4-425F-A25A-6AE33BEB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C104F0-A53D-4F2A-8E76-8A015247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7BFA54-53A8-46E4-BFEE-35D0E58D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8E2E79-04AE-4705-9CE1-17C3680A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85106C-2CB6-4E42-909B-D8E760D6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BDD683-6D26-4A82-B247-CC866869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68AB2-19B8-4E54-AC89-546C9E73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2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4433-7B19-4B99-AD98-0950944C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C3E53-7D58-4812-9576-29F63537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53171-E1F6-4F18-8406-26FF7D4C6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61748-DD04-4B6F-80DA-5BD7B69B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1B556-73D5-403D-87F7-D59E5C89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5D9E1-9D0D-404C-BE0A-6E3954C6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AE7C2-AFB7-4630-9E9D-596BCCF9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8CADB-EAC1-4122-81B3-189FFE331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6176A-1302-4052-ADF8-5E381E088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B3DF7-36F7-472E-88A1-7785A644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401E7-BE5A-49BB-AD75-9D9E0C42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AA21D-E492-42AB-831B-64F55E02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6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3B3CFE-1AD1-483D-B891-24434421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0514B-31BB-47E9-971F-E0C6B2F9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7AA1E-D486-4679-A58C-BC73BC676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F9D5-43C7-4547-84AA-2194D5F26C6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D0368-34CA-4C1D-9FF8-3BFF415F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3C2F0-5A44-49C7-960E-23C440FEA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ECF7-F65F-432E-B1AD-EDC9FE94D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2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5EB929-9732-4DB9-AA25-81A8C99C6694}"/>
              </a:ext>
            </a:extLst>
          </p:cNvPr>
          <p:cNvGrpSpPr/>
          <p:nvPr/>
        </p:nvGrpSpPr>
        <p:grpSpPr>
          <a:xfrm>
            <a:off x="1666275" y="131535"/>
            <a:ext cx="8859450" cy="6594930"/>
            <a:chOff x="1541987" y="131535"/>
            <a:chExt cx="8859450" cy="6594930"/>
          </a:xfrm>
        </p:grpSpPr>
        <p:pic>
          <p:nvPicPr>
            <p:cNvPr id="5" name="그림 4" descr="봉투이(가) 표시된 사진&#10;&#10;자동 생성된 설명">
              <a:extLst>
                <a:ext uri="{FF2B5EF4-FFF2-40B4-BE49-F238E27FC236}">
                  <a16:creationId xmlns:a16="http://schemas.microsoft.com/office/drawing/2014/main" id="{F68C6B01-3A58-4441-8EBB-D8330588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487" y="3297462"/>
              <a:ext cx="9" cy="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AF7E31-7873-489E-9449-B83BE2992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12" t="9044" r="22141" b="7087"/>
            <a:stretch/>
          </p:blipFill>
          <p:spPr>
            <a:xfrm>
              <a:off x="2031714" y="131535"/>
              <a:ext cx="8128572" cy="65949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61B56C-EDD9-468B-999B-4669DDC487C6}"/>
                </a:ext>
              </a:extLst>
            </p:cNvPr>
            <p:cNvSpPr txBox="1"/>
            <p:nvPr/>
          </p:nvSpPr>
          <p:spPr>
            <a:xfrm>
              <a:off x="1699423" y="3644458"/>
              <a:ext cx="2539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Energy control system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C8B3BE-0EFF-48DE-B5BA-35013E5FFE68}"/>
                </a:ext>
              </a:extLst>
            </p:cNvPr>
            <p:cNvSpPr txBox="1"/>
            <p:nvPr/>
          </p:nvSpPr>
          <p:spPr>
            <a:xfrm>
              <a:off x="3543176" y="3001098"/>
              <a:ext cx="41003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Semiconductor manufacturing</a:t>
              </a:r>
            </a:p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process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A738F2-8243-4D7F-B46A-C6981A6C869D}"/>
                </a:ext>
              </a:extLst>
            </p:cNvPr>
            <p:cNvSpPr txBox="1"/>
            <p:nvPr/>
          </p:nvSpPr>
          <p:spPr>
            <a:xfrm>
              <a:off x="7401149" y="5832196"/>
              <a:ext cx="20001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Data modeling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E11F6-F4AE-443D-A136-CCA5B9433931}"/>
                </a:ext>
              </a:extLst>
            </p:cNvPr>
            <p:cNvSpPr txBox="1"/>
            <p:nvPr/>
          </p:nvSpPr>
          <p:spPr>
            <a:xfrm>
              <a:off x="8041990" y="4913152"/>
              <a:ext cx="23594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Economic engineering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4025B0-E682-4ACF-BEC6-F4B0671138E4}"/>
                </a:ext>
              </a:extLst>
            </p:cNvPr>
            <p:cNvSpPr txBox="1"/>
            <p:nvPr/>
          </p:nvSpPr>
          <p:spPr>
            <a:xfrm>
              <a:off x="3523206" y="4799110"/>
              <a:ext cx="20088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Thermodynamics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2B52C1-130A-4551-86F4-17615CDCA787}"/>
                </a:ext>
              </a:extLst>
            </p:cNvPr>
            <p:cNvSpPr txBox="1"/>
            <p:nvPr/>
          </p:nvSpPr>
          <p:spPr>
            <a:xfrm>
              <a:off x="1541987" y="5263585"/>
              <a:ext cx="2539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'The strength of material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B19FEA-D8BB-464B-A318-5ADD76035E88}"/>
                </a:ext>
              </a:extLst>
            </p:cNvPr>
            <p:cNvSpPr txBox="1"/>
            <p:nvPr/>
          </p:nvSpPr>
          <p:spPr>
            <a:xfrm>
              <a:off x="5870390" y="3712771"/>
              <a:ext cx="31280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Security for IoT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37FA91-9A4A-4D19-B9BD-94E528DA1F2F}"/>
                </a:ext>
              </a:extLst>
            </p:cNvPr>
            <p:cNvSpPr txBox="1"/>
            <p:nvPr/>
          </p:nvSpPr>
          <p:spPr>
            <a:xfrm>
              <a:off x="5319059" y="4348432"/>
              <a:ext cx="31280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Chemical image detection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CBC276-9CAD-4DB7-8384-FAEB3568CE2C}"/>
                </a:ext>
              </a:extLst>
            </p:cNvPr>
            <p:cNvSpPr txBox="1"/>
            <p:nvPr/>
          </p:nvSpPr>
          <p:spPr>
            <a:xfrm>
              <a:off x="4757921" y="1112537"/>
              <a:ext cx="22249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Climate change prediction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4CC885-812C-4466-AA8B-9CAE3C300571}"/>
                </a:ext>
              </a:extLst>
            </p:cNvPr>
            <p:cNvSpPr txBox="1"/>
            <p:nvPr/>
          </p:nvSpPr>
          <p:spPr>
            <a:xfrm>
              <a:off x="6096000" y="490799"/>
              <a:ext cx="18216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Plasma bonding of Cu/</a:t>
              </a:r>
              <a:r>
                <a:rPr lang="en-US" altLang="ko-KR" sz="15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AlN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020639-5934-46DE-95D9-166315FB0090}"/>
                </a:ext>
              </a:extLst>
            </p:cNvPr>
            <p:cNvSpPr txBox="1"/>
            <p:nvPr/>
          </p:nvSpPr>
          <p:spPr>
            <a:xfrm>
              <a:off x="2681816" y="701144"/>
              <a:ext cx="26252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Biological antioxidant activities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CB016B-AC43-4AFC-AF7C-ECCF12C95455}"/>
                </a:ext>
              </a:extLst>
            </p:cNvPr>
            <p:cNvSpPr txBox="1"/>
            <p:nvPr/>
          </p:nvSpPr>
          <p:spPr>
            <a:xfrm>
              <a:off x="7706088" y="1309537"/>
              <a:ext cx="21176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Climate dynamics and fluid mechanics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626560-486B-45EC-A2B1-27F25E992705}"/>
                </a:ext>
              </a:extLst>
            </p:cNvPr>
            <p:cNvSpPr txBox="1"/>
            <p:nvPr/>
          </p:nvSpPr>
          <p:spPr>
            <a:xfrm>
              <a:off x="7408532" y="2810045"/>
              <a:ext cx="28367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Radio engineering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2A39A7-1119-46A4-ABDC-BF04F0B54ED2}"/>
                </a:ext>
              </a:extLst>
            </p:cNvPr>
            <p:cNvSpPr txBox="1"/>
            <p:nvPr/>
          </p:nvSpPr>
          <p:spPr>
            <a:xfrm>
              <a:off x="6257411" y="2329635"/>
              <a:ext cx="16341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Open Sans" panose="020B0606030504020204" pitchFamily="34" charset="0"/>
                </a:rPr>
                <a:t>Performance of waterproofing materials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01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</cp:revision>
  <dcterms:created xsi:type="dcterms:W3CDTF">2021-09-08T07:49:17Z</dcterms:created>
  <dcterms:modified xsi:type="dcterms:W3CDTF">2021-09-08T08:14:23Z</dcterms:modified>
</cp:coreProperties>
</file>