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SpecialPlsOnTitleSld="0" saveSubsetFonts="1">
  <p:sldMasterIdLst>
    <p:sldMasterId id="2147484000" r:id="rId1"/>
  </p:sldMasterIdLst>
  <p:notesMasterIdLst>
    <p:notesMasterId r:id="rId2"/>
  </p:notesMasterIdLst>
  <p:handoutMasterIdLst>
    <p:handoutMasterId r:id="rId3"/>
  </p:handout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470"/>
  </p:normalViewPr>
  <p:slideViewPr>
    <p:cSldViewPr snapToObjects="1">
      <p:cViewPr varScale="1">
        <p:scale>
          <a:sx n="100" d="100"/>
          <a:sy n="100" d="100"/>
        </p:scale>
        <p:origin x="0" y="0"/>
      </p:cViewPr>
      <p:guideLst>
        <p:guide orient="horz" pos="2159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100" d="100"/>
          <a:sy n="100" d="100"/>
        </p:scale>
        <p:origin x="0" y="0"/>
      </p:cViewPr>
      <p:guideLst>
        <p:guide orient="horz" pos="2879"/>
        <p:guide pos="2159"/>
      </p:guideLst>
    </p:cSldViewPr>
  </p:notes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7.xml"  /><Relationship Id="rId11" Type="http://schemas.openxmlformats.org/officeDocument/2006/relationships/slide" Target="slides/slide8.xml"  /><Relationship Id="rId12" Type="http://schemas.openxmlformats.org/officeDocument/2006/relationships/slide" Target="slides/slide9.xml"  /><Relationship Id="rId13" Type="http://schemas.openxmlformats.org/officeDocument/2006/relationships/slide" Target="slides/slide10.xml"  /><Relationship Id="rId14" Type="http://schemas.openxmlformats.org/officeDocument/2006/relationships/slide" Target="slides/slide11.xml"  /><Relationship Id="rId15" Type="http://schemas.openxmlformats.org/officeDocument/2006/relationships/slide" Target="slides/slide12.xml"  /><Relationship Id="rId16" Type="http://schemas.openxmlformats.org/officeDocument/2006/relationships/slide" Target="slides/slide13.xml"  /><Relationship Id="rId17" Type="http://schemas.openxmlformats.org/officeDocument/2006/relationships/slide" Target="slides/slide14.xml"  /><Relationship Id="rId18" Type="http://schemas.openxmlformats.org/officeDocument/2006/relationships/slide" Target="slides/slide15.xml"  /><Relationship Id="rId19" Type="http://schemas.openxmlformats.org/officeDocument/2006/relationships/slide" Target="slides/slide16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7.xml"  /><Relationship Id="rId21" Type="http://schemas.openxmlformats.org/officeDocument/2006/relationships/slide" Target="slides/slide18.xml"  /><Relationship Id="rId22" Type="http://schemas.openxmlformats.org/officeDocument/2006/relationships/slide" Target="slides/slide19.xml"  /><Relationship Id="rId23" Type="http://schemas.openxmlformats.org/officeDocument/2006/relationships/slide" Target="slides/slide20.xml"  /><Relationship Id="rId24" Type="http://schemas.openxmlformats.org/officeDocument/2006/relationships/slide" Target="slides/slide21.xml"  /><Relationship Id="rId25" Type="http://schemas.openxmlformats.org/officeDocument/2006/relationships/slide" Target="slides/slide22.xml"  /><Relationship Id="rId26" Type="http://schemas.openxmlformats.org/officeDocument/2006/relationships/slide" Target="slides/slide23.xml"  /><Relationship Id="rId27" Type="http://schemas.openxmlformats.org/officeDocument/2006/relationships/slide" Target="slides/slide24.xml"  /><Relationship Id="rId28" Type="http://schemas.openxmlformats.org/officeDocument/2006/relationships/slide" Target="slides/slide25.xml"  /><Relationship Id="rId29" Type="http://schemas.openxmlformats.org/officeDocument/2006/relationships/slide" Target="slides/slide26.xml"  /><Relationship Id="rId3" Type="http://schemas.openxmlformats.org/officeDocument/2006/relationships/handoutMaster" Target="handoutMasters/handoutMaster1.xml"  /><Relationship Id="rId30" Type="http://schemas.openxmlformats.org/officeDocument/2006/relationships/slide" Target="slides/slide27.xml"  /><Relationship Id="rId31" Type="http://schemas.openxmlformats.org/officeDocument/2006/relationships/slide" Target="slides/slide28.xml"  /><Relationship Id="rId32" Type="http://schemas.openxmlformats.org/officeDocument/2006/relationships/slide" Target="slides/slide29.xml"  /><Relationship Id="rId33" Type="http://schemas.openxmlformats.org/officeDocument/2006/relationships/presProps" Target="presProps.xml"  /><Relationship Id="rId34" Type="http://schemas.openxmlformats.org/officeDocument/2006/relationships/viewProps" Target="viewProps.xml"  /><Relationship Id="rId35" Type="http://schemas.openxmlformats.org/officeDocument/2006/relationships/theme" Target="theme/theme1.xml"  /><Relationship Id="rId36" Type="http://schemas.openxmlformats.org/officeDocument/2006/relationships/tableStyles" Target="tableStyles.xml"  /><Relationship Id="rId4" Type="http://schemas.openxmlformats.org/officeDocument/2006/relationships/slide" Target="slides/slide1.xml"  /><Relationship Id="rId5" Type="http://schemas.openxmlformats.org/officeDocument/2006/relationships/slide" Target="slides/slide2.xml"  /><Relationship Id="rId6" Type="http://schemas.openxmlformats.org/officeDocument/2006/relationships/slide" Target="slides/slide3.xml"  /><Relationship Id="rId7" Type="http://schemas.openxmlformats.org/officeDocument/2006/relationships/slide" Target="slides/slide4.xml"  /><Relationship Id="rId8" Type="http://schemas.openxmlformats.org/officeDocument/2006/relationships/slide" Target="slides/slide5.xml"  /><Relationship Id="rId9" Type="http://schemas.openxmlformats.org/officeDocument/2006/relationships/slide" Target="slides/slide6.xml"  /></Relationships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D8D7A7C4-C82A-4D21-9AB0-F0C5A1D3EF09}" type="datetime1">
              <a:rPr lang="ko-KR" altLang="en-US"/>
              <a:pPr lvl="0">
                <a:defRPr/>
              </a:pPr>
              <a:t>2020-06-10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F450E784-2449-4FFD-AA69-3F5CFAA75BCB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2020-06-10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3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17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데이터를 보고 직관적으로 </a:t>
            </a:r>
            <a:r>
              <a:rPr lang="en-US" altLang="ko-KR"/>
              <a:t>region column</a:t>
            </a:r>
            <a:r>
              <a:rPr lang="ko-KR" altLang="en-US"/>
              <a:t>은 필요 없을 것이라는 가정을 세울 수 있었으나 일단 놔둠</a:t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17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"/>
          <p:cNvSpPr/>
          <p:nvPr/>
        </p:nvSpPr>
        <p:spPr>
          <a:xfrm>
            <a:off x="-12699" y="3631"/>
            <a:ext cx="1247479" cy="4425873"/>
          </a:xfrm>
          <a:custGeom>
            <a:avLst/>
            <a:gdLst/>
            <a:cxnLst>
              <a:cxn ang="0">
                <a:pos x="0" y="0"/>
              </a:cxn>
              <a:cxn ang="0">
                <a:pos x="0" y="708"/>
              </a:cxn>
              <a:cxn ang="0">
                <a:pos x="986" y="7114"/>
              </a:cxn>
              <a:cxn ang="0">
                <a:pos x="1537" y="7266"/>
              </a:cxn>
              <a:cxn ang="0">
                <a:pos x="62" y="0"/>
              </a:cxn>
              <a:cxn ang="0">
                <a:pos x="0" y="0"/>
              </a:cxn>
            </a:cxnLst>
            <a:rect l="0" t="0" r="r" b="b"/>
            <a:pathLst>
              <a:path w="1537" h="7266">
                <a:moveTo>
                  <a:pt x="0" y="0"/>
                </a:moveTo>
                <a:lnTo>
                  <a:pt x="0" y="708"/>
                </a:lnTo>
                <a:lnTo>
                  <a:pt x="986" y="7114"/>
                </a:lnTo>
                <a:lnTo>
                  <a:pt x="1537" y="7266"/>
                </a:lnTo>
                <a:lnTo>
                  <a:pt x="62" y="0"/>
                </a:lnTo>
                <a:lnTo>
                  <a:pt x="0" y="0"/>
                </a:lnTo>
              </a:path>
            </a:pathLst>
          </a:custGeom>
          <a:noFill/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9" name=""/>
          <p:cNvSpPr/>
          <p:nvPr/>
        </p:nvSpPr>
        <p:spPr>
          <a:xfrm flipH="1">
            <a:off x="7307082" y="211889"/>
            <a:ext cx="4883131" cy="1609272"/>
          </a:xfrm>
          <a:custGeom>
            <a:avLst/>
            <a:gdLst>
              <a:gd name="connsiteX0" fmla="*/ 0 w 2715"/>
              <a:gd name="connsiteY0" fmla="*/ 0 h 1458"/>
              <a:gd name="connsiteX1" fmla="*/ 0 w 2715"/>
              <a:gd name="connsiteY1" fmla="*/ 1458 h 1458"/>
              <a:gd name="connsiteX2" fmla="*/ 2715 w 2715"/>
              <a:gd name="connsiteY2" fmla="*/ 909 h 1458"/>
              <a:gd name="connsiteX3" fmla="*/ 0 w 2715"/>
              <a:gd name="connsiteY3" fmla="*/ 0 h 1458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5" h="1458">
                <a:moveTo>
                  <a:pt x="0" y="0"/>
                </a:moveTo>
                <a:lnTo>
                  <a:pt x="0" y="1458"/>
                </a:lnTo>
                <a:lnTo>
                  <a:pt x="2715" y="909"/>
                </a:lnTo>
                <a:lnTo>
                  <a:pt x="0" y="0"/>
                </a:ln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0" name=""/>
          <p:cNvSpPr/>
          <p:nvPr/>
        </p:nvSpPr>
        <p:spPr>
          <a:xfrm flipH="1">
            <a:off x="1176" y="0"/>
            <a:ext cx="12196229" cy="1209811"/>
          </a:xfrm>
          <a:custGeom>
            <a:avLst/>
            <a:gdLst>
              <a:gd name="connsiteX0" fmla="*/ 6774 w 6774"/>
              <a:gd name="connsiteY0" fmla="*/ 0 h 1097"/>
              <a:gd name="connsiteX1" fmla="*/ 0 w 6774"/>
              <a:gd name="connsiteY1" fmla="*/ 0 h 1097"/>
              <a:gd name="connsiteX2" fmla="*/ 0 w 6774"/>
              <a:gd name="connsiteY2" fmla="*/ 194 h 1097"/>
              <a:gd name="connsiteX3" fmla="*/ 2700 w 6774"/>
              <a:gd name="connsiteY3" fmla="*/ 1097 h 1097"/>
              <a:gd name="connsiteX4" fmla="*/ 6774 w 6774"/>
              <a:gd name="connsiteY4" fmla="*/ 282 h 1097"/>
              <a:gd name="connsiteX5" fmla="*/ 6774 w 6774"/>
              <a:gd name="connsiteY5" fmla="*/ 0 h 1097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74" h="1097">
                <a:moveTo>
                  <a:pt x="6774" y="0"/>
                </a:moveTo>
                <a:lnTo>
                  <a:pt x="0" y="0"/>
                </a:lnTo>
                <a:lnTo>
                  <a:pt x="0" y="194"/>
                </a:lnTo>
                <a:lnTo>
                  <a:pt x="2700" y="1097"/>
                </a:lnTo>
                <a:lnTo>
                  <a:pt x="6774" y="282"/>
                </a:lnTo>
                <a:lnTo>
                  <a:pt x="6774" y="0"/>
                </a:lnTo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1" name=""/>
          <p:cNvSpPr/>
          <p:nvPr/>
        </p:nvSpPr>
        <p:spPr>
          <a:xfrm>
            <a:off x="0" y="313097"/>
            <a:ext cx="7315199" cy="2039450"/>
          </a:xfrm>
          <a:custGeom>
            <a:avLst/>
            <a:gdLst>
              <a:gd name="connsiteX0" fmla="*/ 5486400 w 5486400"/>
              <a:gd name="connsiteY0" fmla="*/ 1085850 h 2571750"/>
              <a:gd name="connsiteX1" fmla="*/ 0 w 5486400"/>
              <a:gd name="connsiteY1" fmla="*/ 0 h 2571750"/>
              <a:gd name="connsiteX2" fmla="*/ 0 w 5486400"/>
              <a:gd name="connsiteY2" fmla="*/ 95250 h 2571750"/>
              <a:gd name="connsiteX3" fmla="*/ 923925 w 5486400"/>
              <a:gd name="connsiteY3" fmla="*/ 2571750 h 2571750"/>
              <a:gd name="connsiteX4" fmla="*/ 5486400 w 5486400"/>
              <a:gd name="connsiteY4" fmla="*/ 1085850 h 2571750"/>
              <a:gd name="connsiteX0" fmla="*/ 5486400 w 5486400"/>
              <a:gd name="connsiteY0" fmla="*/ 1085850 h 2676075"/>
              <a:gd name="connsiteX1" fmla="*/ 0 w 5486400"/>
              <a:gd name="connsiteY1" fmla="*/ 0 h 2676075"/>
              <a:gd name="connsiteX2" fmla="*/ 0 w 5486400"/>
              <a:gd name="connsiteY2" fmla="*/ 95250 h 2676075"/>
              <a:gd name="connsiteX3" fmla="*/ 604863 w 5486400"/>
              <a:gd name="connsiteY3" fmla="*/ 2676075 h 2676075"/>
              <a:gd name="connsiteX4" fmla="*/ 5486400 w 5486400"/>
              <a:gd name="connsiteY4" fmla="*/ 1085850 h 2676075"/>
              <a:gd name="connsiteX0" fmla="*/ 5486400 w 5486400"/>
              <a:gd name="connsiteY0" fmla="*/ 1085850 h 2582198"/>
              <a:gd name="connsiteX1" fmla="*/ 0 w 5486400"/>
              <a:gd name="connsiteY1" fmla="*/ 0 h 2582198"/>
              <a:gd name="connsiteX2" fmla="*/ 0 w 5486400"/>
              <a:gd name="connsiteY2" fmla="*/ 95250 h 2582198"/>
              <a:gd name="connsiteX3" fmla="*/ 892927 w 5486400"/>
              <a:gd name="connsiteY3" fmla="*/ 2582198 h 2582198"/>
              <a:gd name="connsiteX4" fmla="*/ 5486400 w 5486400"/>
              <a:gd name="connsiteY4" fmla="*/ 1085850 h 2582198"/>
              <a:gd name="connsiteX0" fmla="*/ 5486400 w 5486400"/>
              <a:gd name="connsiteY0" fmla="*/ 1085850 h 2582198"/>
              <a:gd name="connsiteX1" fmla="*/ 0 w 5486400"/>
              <a:gd name="connsiteY1" fmla="*/ 0 h 2582198"/>
              <a:gd name="connsiteX2" fmla="*/ 892927 w 5486400"/>
              <a:gd name="connsiteY2" fmla="*/ 2582198 h 2582198"/>
              <a:gd name="connsiteX3" fmla="*/ 5486400 w 5486400"/>
              <a:gd name="connsiteY3" fmla="*/ 1085850 h 2582198"/>
              <a:gd name="connsiteX0" fmla="*/ 5486400 w 5486400"/>
              <a:gd name="connsiteY0" fmla="*/ 1085850 h 2481754"/>
              <a:gd name="connsiteX1" fmla="*/ 0 w 5486400"/>
              <a:gd name="connsiteY1" fmla="*/ 0 h 2481754"/>
              <a:gd name="connsiteX2" fmla="*/ 870728 w 5486400"/>
              <a:gd name="connsiteY2" fmla="*/ 2481754 h 2481754"/>
              <a:gd name="connsiteX3" fmla="*/ 5486400 w 5486400"/>
              <a:gd name="connsiteY3" fmla="*/ 1085850 h 2481754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86400" h="2481754">
                <a:moveTo>
                  <a:pt x="5486400" y="1085850"/>
                </a:moveTo>
                <a:lnTo>
                  <a:pt x="0" y="0"/>
                </a:lnTo>
                <a:lnTo>
                  <a:pt x="870728" y="2481754"/>
                </a:lnTo>
                <a:lnTo>
                  <a:pt x="5486400" y="1085850"/>
                </a:lnTo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2" name=""/>
          <p:cNvSpPr/>
          <p:nvPr/>
        </p:nvSpPr>
        <p:spPr>
          <a:xfrm rot="16200000" flipH="1">
            <a:off x="-469153" y="661849"/>
            <a:ext cx="2747768" cy="1432205"/>
          </a:xfrm>
          <a:custGeom>
            <a:avLst/>
            <a:gdLst>
              <a:gd name="connsiteX0" fmla="*/ 0 w 2715"/>
              <a:gd name="connsiteY0" fmla="*/ 0 h 1458"/>
              <a:gd name="connsiteX1" fmla="*/ 0 w 2715"/>
              <a:gd name="connsiteY1" fmla="*/ 1458 h 1458"/>
              <a:gd name="connsiteX2" fmla="*/ 2715 w 2715"/>
              <a:gd name="connsiteY2" fmla="*/ 909 h 1458"/>
              <a:gd name="connsiteX3" fmla="*/ 0 w 2715"/>
              <a:gd name="connsiteY3" fmla="*/ 0 h 1458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5" h="1458">
                <a:moveTo>
                  <a:pt x="0" y="0"/>
                </a:moveTo>
                <a:lnTo>
                  <a:pt x="0" y="1458"/>
                </a:lnTo>
                <a:lnTo>
                  <a:pt x="2715" y="909"/>
                </a:lnTo>
                <a:lnTo>
                  <a:pt x="0" y="0"/>
                </a:ln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3" name=""/>
          <p:cNvSpPr/>
          <p:nvPr/>
        </p:nvSpPr>
        <p:spPr>
          <a:xfrm rot="16200000" flipH="1">
            <a:off x="-2892959" y="2893114"/>
            <a:ext cx="6862892" cy="1076695"/>
          </a:xfrm>
          <a:custGeom>
            <a:avLst/>
            <a:gdLst>
              <a:gd name="connsiteX0" fmla="*/ 6774 w 6774"/>
              <a:gd name="connsiteY0" fmla="*/ 0 h 1097"/>
              <a:gd name="connsiteX1" fmla="*/ 0 w 6774"/>
              <a:gd name="connsiteY1" fmla="*/ 0 h 1097"/>
              <a:gd name="connsiteX2" fmla="*/ 0 w 6774"/>
              <a:gd name="connsiteY2" fmla="*/ 194 h 1097"/>
              <a:gd name="connsiteX3" fmla="*/ 2700 w 6774"/>
              <a:gd name="connsiteY3" fmla="*/ 1097 h 1097"/>
              <a:gd name="connsiteX4" fmla="*/ 6774 w 6774"/>
              <a:gd name="connsiteY4" fmla="*/ 282 h 1097"/>
              <a:gd name="connsiteX5" fmla="*/ 6774 w 6774"/>
              <a:gd name="connsiteY5" fmla="*/ 0 h 1097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74" h="1097">
                <a:moveTo>
                  <a:pt x="6774" y="0"/>
                </a:moveTo>
                <a:lnTo>
                  <a:pt x="0" y="0"/>
                </a:lnTo>
                <a:lnTo>
                  <a:pt x="0" y="194"/>
                </a:lnTo>
                <a:lnTo>
                  <a:pt x="2700" y="1097"/>
                </a:lnTo>
                <a:lnTo>
                  <a:pt x="6774" y="282"/>
                </a:lnTo>
                <a:lnTo>
                  <a:pt x="6774" y="0"/>
                </a:lnTo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4" name=""/>
          <p:cNvSpPr/>
          <p:nvPr/>
        </p:nvSpPr>
        <p:spPr>
          <a:xfrm rot="16200000">
            <a:off x="-839161" y="3864994"/>
            <a:ext cx="4116307" cy="1880869"/>
          </a:xfrm>
          <a:custGeom>
            <a:avLst/>
            <a:gdLst>
              <a:gd name="connsiteX0" fmla="*/ 5486400 w 5486400"/>
              <a:gd name="connsiteY0" fmla="*/ 1085850 h 2571750"/>
              <a:gd name="connsiteX1" fmla="*/ 0 w 5486400"/>
              <a:gd name="connsiteY1" fmla="*/ 0 h 2571750"/>
              <a:gd name="connsiteX2" fmla="*/ 0 w 5486400"/>
              <a:gd name="connsiteY2" fmla="*/ 95250 h 2571750"/>
              <a:gd name="connsiteX3" fmla="*/ 923925 w 5486400"/>
              <a:gd name="connsiteY3" fmla="*/ 2571750 h 2571750"/>
              <a:gd name="connsiteX4" fmla="*/ 5486400 w 5486400"/>
              <a:gd name="connsiteY4" fmla="*/ 1085850 h 257175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86400" h="2571750">
                <a:moveTo>
                  <a:pt x="5486400" y="1085850"/>
                </a:moveTo>
                <a:lnTo>
                  <a:pt x="0" y="0"/>
                </a:lnTo>
                <a:lnTo>
                  <a:pt x="0" y="95250"/>
                </a:lnTo>
                <a:lnTo>
                  <a:pt x="923925" y="2571750"/>
                </a:lnTo>
                <a:lnTo>
                  <a:pt x="5486400" y="1085850"/>
                </a:lnTo>
              </a:path>
            </a:pathLst>
          </a:custGeom>
          <a:solidFill>
            <a:schemeClr val="accent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5" name=""/>
          <p:cNvSpPr/>
          <p:nvPr/>
        </p:nvSpPr>
        <p:spPr>
          <a:xfrm rot="16200000">
            <a:off x="1234747" y="5050782"/>
            <a:ext cx="895421" cy="2731035"/>
          </a:xfrm>
          <a:custGeom>
            <a:avLst/>
            <a:gdLst>
              <a:gd name="connsiteX0" fmla="*/ 0 w 571472"/>
              <a:gd name="connsiteY0" fmla="*/ 3000396 h 3000396"/>
              <a:gd name="connsiteX1" fmla="*/ 0 w 571472"/>
              <a:gd name="connsiteY1" fmla="*/ 0 h 3000396"/>
              <a:gd name="connsiteX2" fmla="*/ 571472 w 571472"/>
              <a:gd name="connsiteY2" fmla="*/ 3000396 h 3000396"/>
              <a:gd name="connsiteX3" fmla="*/ 0 w 571472"/>
              <a:gd name="connsiteY3" fmla="*/ 3000396 h 3000396"/>
              <a:gd name="connsiteX0" fmla="*/ 0 w 928630"/>
              <a:gd name="connsiteY0" fmla="*/ 3000396 h 3000396"/>
              <a:gd name="connsiteX1" fmla="*/ 0 w 928630"/>
              <a:gd name="connsiteY1" fmla="*/ 0 h 3000396"/>
              <a:gd name="connsiteX2" fmla="*/ 928630 w 928630"/>
              <a:gd name="connsiteY2" fmla="*/ 2500306 h 3000396"/>
              <a:gd name="connsiteX3" fmla="*/ 0 w 928630"/>
              <a:gd name="connsiteY3" fmla="*/ 3000396 h 3000396"/>
              <a:gd name="connsiteX0" fmla="*/ 9525 w 938155"/>
              <a:gd name="connsiteY0" fmla="*/ 3067050 h 3067050"/>
              <a:gd name="connsiteX1" fmla="*/ 0 w 938155"/>
              <a:gd name="connsiteY1" fmla="*/ 0 h 3067050"/>
              <a:gd name="connsiteX2" fmla="*/ 938155 w 938155"/>
              <a:gd name="connsiteY2" fmla="*/ 2566960 h 3067050"/>
              <a:gd name="connsiteX3" fmla="*/ 9525 w 938155"/>
              <a:gd name="connsiteY3" fmla="*/ 3067050 h 3067050"/>
              <a:gd name="connsiteX0" fmla="*/ 9525 w 928656"/>
              <a:gd name="connsiteY0" fmla="*/ 3067050 h 3067050"/>
              <a:gd name="connsiteX1" fmla="*/ 0 w 928656"/>
              <a:gd name="connsiteY1" fmla="*/ 0 h 3067050"/>
              <a:gd name="connsiteX2" fmla="*/ 928656 w 928656"/>
              <a:gd name="connsiteY2" fmla="*/ 2509813 h 3067050"/>
              <a:gd name="connsiteX3" fmla="*/ 9525 w 928656"/>
              <a:gd name="connsiteY3" fmla="*/ 3067050 h 3067050"/>
              <a:gd name="connsiteX0" fmla="*/ 9525 w 928656"/>
              <a:gd name="connsiteY0" fmla="*/ 2709836 h 2709836"/>
              <a:gd name="connsiteX1" fmla="*/ 0 w 928656"/>
              <a:gd name="connsiteY1" fmla="*/ 0 h 2709836"/>
              <a:gd name="connsiteX2" fmla="*/ 928656 w 928656"/>
              <a:gd name="connsiteY2" fmla="*/ 2509813 h 2709836"/>
              <a:gd name="connsiteX3" fmla="*/ 9525 w 928656"/>
              <a:gd name="connsiteY3" fmla="*/ 2709836 h 2709836"/>
              <a:gd name="connsiteX0" fmla="*/ 9525 w 928656"/>
              <a:gd name="connsiteY0" fmla="*/ 2781250 h 2781250"/>
              <a:gd name="connsiteX1" fmla="*/ 0 w 928656"/>
              <a:gd name="connsiteY1" fmla="*/ 0 h 2781250"/>
              <a:gd name="connsiteX2" fmla="*/ 928656 w 928656"/>
              <a:gd name="connsiteY2" fmla="*/ 2509813 h 2781250"/>
              <a:gd name="connsiteX3" fmla="*/ 9525 w 928656"/>
              <a:gd name="connsiteY3" fmla="*/ 2781250 h 2781250"/>
              <a:gd name="connsiteX0" fmla="*/ 9525 w 928656"/>
              <a:gd name="connsiteY0" fmla="*/ 2924102 h 2924102"/>
              <a:gd name="connsiteX1" fmla="*/ 0 w 928656"/>
              <a:gd name="connsiteY1" fmla="*/ 0 h 2924102"/>
              <a:gd name="connsiteX2" fmla="*/ 928656 w 928656"/>
              <a:gd name="connsiteY2" fmla="*/ 2509813 h 2924102"/>
              <a:gd name="connsiteX3" fmla="*/ 9525 w 928656"/>
              <a:gd name="connsiteY3" fmla="*/ 2924102 h 2924102"/>
              <a:gd name="connsiteX0" fmla="*/ 9525 w 931063"/>
              <a:gd name="connsiteY0" fmla="*/ 2924102 h 2924102"/>
              <a:gd name="connsiteX1" fmla="*/ 0 w 931063"/>
              <a:gd name="connsiteY1" fmla="*/ 0 h 2924102"/>
              <a:gd name="connsiteX2" fmla="*/ 931063 w 931063"/>
              <a:gd name="connsiteY2" fmla="*/ 2521723 h 2924102"/>
              <a:gd name="connsiteX3" fmla="*/ 9525 w 931063"/>
              <a:gd name="connsiteY3" fmla="*/ 2924102 h 2924102"/>
              <a:gd name="connsiteX0" fmla="*/ 0 w 931063"/>
              <a:gd name="connsiteY0" fmla="*/ 2805040 h 2805040"/>
              <a:gd name="connsiteX1" fmla="*/ 0 w 931063"/>
              <a:gd name="connsiteY1" fmla="*/ 0 h 2805040"/>
              <a:gd name="connsiteX2" fmla="*/ 931063 w 931063"/>
              <a:gd name="connsiteY2" fmla="*/ 2521723 h 2805040"/>
              <a:gd name="connsiteX3" fmla="*/ 0 w 931063"/>
              <a:gd name="connsiteY3" fmla="*/ 2805040 h 2805040"/>
              <a:gd name="connsiteX0" fmla="*/ 6350 w 931063"/>
              <a:gd name="connsiteY0" fmla="*/ 2822504 h 2822504"/>
              <a:gd name="connsiteX1" fmla="*/ 0 w 931063"/>
              <a:gd name="connsiteY1" fmla="*/ 0 h 2822504"/>
              <a:gd name="connsiteX2" fmla="*/ 931063 w 931063"/>
              <a:gd name="connsiteY2" fmla="*/ 2521723 h 2822504"/>
              <a:gd name="connsiteX3" fmla="*/ 6350 w 931063"/>
              <a:gd name="connsiteY3" fmla="*/ 2822504 h 2822504"/>
              <a:gd name="connsiteX0" fmla="*/ 6350 w 1185503"/>
              <a:gd name="connsiteY0" fmla="*/ 2822504 h 3224000"/>
              <a:gd name="connsiteX1" fmla="*/ 0 w 1185503"/>
              <a:gd name="connsiteY1" fmla="*/ 0 h 3224000"/>
              <a:gd name="connsiteX2" fmla="*/ 1185503 w 1185503"/>
              <a:gd name="connsiteY2" fmla="*/ 3224000 h 3224000"/>
              <a:gd name="connsiteX3" fmla="*/ 6350 w 1185503"/>
              <a:gd name="connsiteY3" fmla="*/ 2822504 h 3224000"/>
              <a:gd name="connsiteX0" fmla="*/ 2116 w 1193457"/>
              <a:gd name="connsiteY0" fmla="*/ 3734200 h 3734200"/>
              <a:gd name="connsiteX1" fmla="*/ 7954 w 1193457"/>
              <a:gd name="connsiteY1" fmla="*/ 0 h 3734200"/>
              <a:gd name="connsiteX2" fmla="*/ 1193457 w 1193457"/>
              <a:gd name="connsiteY2" fmla="*/ 3224000 h 3734200"/>
              <a:gd name="connsiteX3" fmla="*/ 2116 w 1193457"/>
              <a:gd name="connsiteY3" fmla="*/ 3734200 h 373420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3457" h="3734200">
                <a:moveTo>
                  <a:pt x="2116" y="3734200"/>
                </a:moveTo>
                <a:cubicBezTo>
                  <a:pt x="-1" y="2793365"/>
                  <a:pt x="10071" y="940835"/>
                  <a:pt x="7954" y="0"/>
                </a:cubicBezTo>
                <a:lnTo>
                  <a:pt x="1193457" y="3224000"/>
                </a:lnTo>
                <a:lnTo>
                  <a:pt x="2116" y="3734200"/>
                </a:lnTo>
              </a:path>
            </a:pathLst>
          </a:custGeom>
          <a:solidFill>
            <a:schemeClr val="accent2">
              <a:lumMod val="50000"/>
              <a:lumOff val="50000"/>
            </a:schemeClr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6" name=""/>
          <p:cNvSpPr/>
          <p:nvPr/>
        </p:nvSpPr>
        <p:spPr>
          <a:xfrm>
            <a:off x="164250" y="-27432"/>
            <a:ext cx="2883726" cy="6885432"/>
          </a:xfrm>
          <a:custGeom>
            <a:avLst/>
            <a:gdLst>
              <a:gd name="connsiteX0" fmla="*/ 0 w 500066"/>
              <a:gd name="connsiteY0" fmla="*/ 6858000 h 6858000"/>
              <a:gd name="connsiteX1" fmla="*/ 250033 w 500066"/>
              <a:gd name="connsiteY1" fmla="*/ 0 h 6858000"/>
              <a:gd name="connsiteX2" fmla="*/ 500066 w 500066"/>
              <a:gd name="connsiteY2" fmla="*/ 6858000 h 6858000"/>
              <a:gd name="connsiteX3" fmla="*/ 0 w 500066"/>
              <a:gd name="connsiteY3" fmla="*/ 6858000 h 6858000"/>
              <a:gd name="connsiteX0" fmla="*/ 1638757 w 2138823"/>
              <a:gd name="connsiteY0" fmla="*/ 6876288 h 6876288"/>
              <a:gd name="connsiteX1" fmla="*/ 0 w 2138823"/>
              <a:gd name="connsiteY1" fmla="*/ 0 h 6876288"/>
              <a:gd name="connsiteX2" fmla="*/ 2138823 w 2138823"/>
              <a:gd name="connsiteY2" fmla="*/ 6876288 h 6876288"/>
              <a:gd name="connsiteX3" fmla="*/ 1638757 w 2138823"/>
              <a:gd name="connsiteY3" fmla="*/ 6876288 h 6876288"/>
              <a:gd name="connsiteX0" fmla="*/ 1662729 w 2162795"/>
              <a:gd name="connsiteY0" fmla="*/ 6885432 h 6885432"/>
              <a:gd name="connsiteX1" fmla="*/ 0 w 2162795"/>
              <a:gd name="connsiteY1" fmla="*/ 0 h 6885432"/>
              <a:gd name="connsiteX2" fmla="*/ 2162795 w 2162795"/>
              <a:gd name="connsiteY2" fmla="*/ 6885432 h 6885432"/>
              <a:gd name="connsiteX3" fmla="*/ 1662729 w 2162795"/>
              <a:gd name="connsiteY3" fmla="*/ 6885432 h 6885432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62795" h="6885432">
                <a:moveTo>
                  <a:pt x="1662729" y="6885432"/>
                </a:moveTo>
                <a:lnTo>
                  <a:pt x="0" y="0"/>
                </a:lnTo>
                <a:lnTo>
                  <a:pt x="2162795" y="6885432"/>
                </a:lnTo>
                <a:lnTo>
                  <a:pt x="1662729" y="6885432"/>
                </a:lnTo>
              </a:path>
            </a:pathLst>
          </a:custGeom>
          <a:solidFill>
            <a:schemeClr val="accent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2" name=""/>
          <p:cNvSpPr>
            <a:spLocks noGrp="1"/>
          </p:cNvSpPr>
          <p:nvPr>
            <p:ph type="ctrTitle" idx="0"/>
          </p:nvPr>
        </p:nvSpPr>
        <p:spPr>
          <a:xfrm>
            <a:off x="2270586" y="2919309"/>
            <a:ext cx="9635703" cy="957706"/>
          </a:xfrm>
        </p:spPr>
        <p:txBody>
          <a:bodyPr>
            <a:noAutofit/>
          </a:bodyPr>
          <a:lstStyle>
            <a:lvl1pPr algn="l">
              <a:defRPr sz="5400"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subTitle" idx="1"/>
          </p:nvPr>
        </p:nvSpPr>
        <p:spPr>
          <a:xfrm>
            <a:off x="2270586" y="3890286"/>
            <a:ext cx="9631127" cy="467408"/>
          </a:xfrm>
        </p:spPr>
        <p:txBody>
          <a:bodyPr anchor="ctr"/>
          <a:lstStyle>
            <a:lvl1pPr marL="0" indent="0" algn="l">
              <a:buNone/>
              <a:defRPr sz="24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부제목 스타일 편집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6D60A222-5D18-445A-8977-E0D16451972F}" type="datetime8">
              <a:rPr lang="ar-SA" altLang="en-US"/>
              <a:pPr>
                <a:defRPr lang="ko-KR" altLang="en-US"/>
              </a:pPr>
              <a:t>10 حزيران 20</a:t>
            </a:fld>
            <a:endParaRPr lang="ar-SA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간지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"/>
          <p:cNvGrpSpPr/>
          <p:nvPr/>
        </p:nvGrpSpPr>
        <p:grpSpPr>
          <a:xfrm rot="0">
            <a:off x="-73151" y="3141915"/>
            <a:ext cx="12305046" cy="3716088"/>
            <a:chOff x="-28573" y="3141915"/>
            <a:chExt cx="9202494" cy="3716088"/>
          </a:xfrm>
        </p:grpSpPr>
        <p:sp>
          <p:nvSpPr>
            <p:cNvPr id="7" name=""/>
            <p:cNvSpPr/>
            <p:nvPr/>
          </p:nvSpPr>
          <p:spPr>
            <a:xfrm rot="10800000" flipH="1">
              <a:off x="13414" y="5642418"/>
              <a:ext cx="3665145" cy="1074154"/>
            </a:xfrm>
            <a:custGeom>
              <a:avLst/>
              <a:gdLst>
                <a:gd name="connsiteX0" fmla="*/ 0 w 2715"/>
                <a:gd name="connsiteY0" fmla="*/ 0 h 1458"/>
                <a:gd name="connsiteX1" fmla="*/ 0 w 2715"/>
                <a:gd name="connsiteY1" fmla="*/ 1458 h 1458"/>
                <a:gd name="connsiteX2" fmla="*/ 2715 w 2715"/>
                <a:gd name="connsiteY2" fmla="*/ 909 h 1458"/>
                <a:gd name="connsiteX3" fmla="*/ 0 w 2715"/>
                <a:gd name="connsiteY3" fmla="*/ 0 h 1458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15" h="1458">
                  <a:moveTo>
                    <a:pt x="0" y="0"/>
                  </a:moveTo>
                  <a:lnTo>
                    <a:pt x="0" y="1458"/>
                  </a:lnTo>
                  <a:lnTo>
                    <a:pt x="2715" y="909"/>
                  </a:lnTo>
                  <a:lnTo>
                    <a:pt x="0" y="0"/>
                  </a:lnTo>
                </a:path>
              </a:pathLst>
            </a:custGeom>
            <a:solidFill>
              <a:schemeClr val="accent1">
                <a:lumMod val="40000"/>
                <a:lumOff val="60000"/>
                <a:alpha val="58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8" name=""/>
            <p:cNvSpPr/>
            <p:nvPr/>
          </p:nvSpPr>
          <p:spPr>
            <a:xfrm rot="10800000" flipH="1">
              <a:off x="8017" y="6050481"/>
              <a:ext cx="9154154" cy="807522"/>
            </a:xfrm>
            <a:custGeom>
              <a:avLst/>
              <a:gdLst>
                <a:gd name="connsiteX0" fmla="*/ 6774 w 6774"/>
                <a:gd name="connsiteY0" fmla="*/ 0 h 1097"/>
                <a:gd name="connsiteX1" fmla="*/ 0 w 6774"/>
                <a:gd name="connsiteY1" fmla="*/ 0 h 1097"/>
                <a:gd name="connsiteX2" fmla="*/ 0 w 6774"/>
                <a:gd name="connsiteY2" fmla="*/ 194 h 1097"/>
                <a:gd name="connsiteX3" fmla="*/ 2700 w 6774"/>
                <a:gd name="connsiteY3" fmla="*/ 1097 h 1097"/>
                <a:gd name="connsiteX4" fmla="*/ 6774 w 6774"/>
                <a:gd name="connsiteY4" fmla="*/ 282 h 1097"/>
                <a:gd name="connsiteX5" fmla="*/ 6774 w 6774"/>
                <a:gd name="connsiteY5" fmla="*/ 0 h 1097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774" h="1097">
                  <a:moveTo>
                    <a:pt x="6774" y="0"/>
                  </a:moveTo>
                  <a:lnTo>
                    <a:pt x="0" y="0"/>
                  </a:lnTo>
                  <a:lnTo>
                    <a:pt x="0" y="194"/>
                  </a:lnTo>
                  <a:lnTo>
                    <a:pt x="2700" y="1097"/>
                  </a:lnTo>
                  <a:lnTo>
                    <a:pt x="6774" y="282"/>
                  </a:lnTo>
                  <a:lnTo>
                    <a:pt x="6774" y="0"/>
                  </a:lnTo>
                </a:path>
              </a:pathLst>
            </a:custGeom>
            <a:solidFill>
              <a:schemeClr val="accent1">
                <a:alpha val="75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9" name=""/>
            <p:cNvSpPr/>
            <p:nvPr/>
          </p:nvSpPr>
          <p:spPr>
            <a:xfrm rot="10800000">
              <a:off x="3672466" y="5238365"/>
              <a:ext cx="5490588" cy="1410652"/>
            </a:xfrm>
            <a:custGeom>
              <a:avLst/>
              <a:gdLst>
                <a:gd name="connsiteX0" fmla="*/ 5486400 w 5486400"/>
                <a:gd name="connsiteY0" fmla="*/ 1085850 h 2571750"/>
                <a:gd name="connsiteX1" fmla="*/ 0 w 5486400"/>
                <a:gd name="connsiteY1" fmla="*/ 0 h 2571750"/>
                <a:gd name="connsiteX2" fmla="*/ 0 w 5486400"/>
                <a:gd name="connsiteY2" fmla="*/ 95250 h 2571750"/>
                <a:gd name="connsiteX3" fmla="*/ 923925 w 5486400"/>
                <a:gd name="connsiteY3" fmla="*/ 2571750 h 2571750"/>
                <a:gd name="connsiteX4" fmla="*/ 5486400 w 5486400"/>
                <a:gd name="connsiteY4" fmla="*/ 1085850 h 257175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86400" h="2571750">
                  <a:moveTo>
                    <a:pt x="5486400" y="1085850"/>
                  </a:moveTo>
                  <a:lnTo>
                    <a:pt x="0" y="0"/>
                  </a:lnTo>
                  <a:lnTo>
                    <a:pt x="0" y="95250"/>
                  </a:lnTo>
                  <a:lnTo>
                    <a:pt x="923925" y="2571750"/>
                  </a:lnTo>
                  <a:lnTo>
                    <a:pt x="5486400" y="1085850"/>
                  </a:lnTo>
                </a:path>
              </a:pathLst>
            </a:custGeom>
            <a:solidFill>
              <a:srgbClr val="b6b8ba">
                <a:alpha val="38000"/>
              </a:srgb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0" name=""/>
            <p:cNvSpPr/>
            <p:nvPr/>
          </p:nvSpPr>
          <p:spPr>
            <a:xfrm rot="10800000">
              <a:off x="8223873" y="5072085"/>
              <a:ext cx="931774" cy="1548196"/>
            </a:xfrm>
            <a:custGeom>
              <a:avLst/>
              <a:gdLst>
                <a:gd name="connsiteX0" fmla="*/ 0 w 571472"/>
                <a:gd name="connsiteY0" fmla="*/ 3000396 h 3000396"/>
                <a:gd name="connsiteX1" fmla="*/ 0 w 571472"/>
                <a:gd name="connsiteY1" fmla="*/ 0 h 3000396"/>
                <a:gd name="connsiteX2" fmla="*/ 571472 w 571472"/>
                <a:gd name="connsiteY2" fmla="*/ 3000396 h 3000396"/>
                <a:gd name="connsiteX3" fmla="*/ 0 w 571472"/>
                <a:gd name="connsiteY3" fmla="*/ 3000396 h 3000396"/>
                <a:gd name="connsiteX0" fmla="*/ 0 w 928630"/>
                <a:gd name="connsiteY0" fmla="*/ 3000396 h 3000396"/>
                <a:gd name="connsiteX1" fmla="*/ 0 w 928630"/>
                <a:gd name="connsiteY1" fmla="*/ 0 h 3000396"/>
                <a:gd name="connsiteX2" fmla="*/ 928630 w 928630"/>
                <a:gd name="connsiteY2" fmla="*/ 2500306 h 3000396"/>
                <a:gd name="connsiteX3" fmla="*/ 0 w 928630"/>
                <a:gd name="connsiteY3" fmla="*/ 3000396 h 3000396"/>
                <a:gd name="connsiteX0" fmla="*/ 9525 w 938155"/>
                <a:gd name="connsiteY0" fmla="*/ 3067050 h 3067050"/>
                <a:gd name="connsiteX1" fmla="*/ 0 w 938155"/>
                <a:gd name="connsiteY1" fmla="*/ 0 h 3067050"/>
                <a:gd name="connsiteX2" fmla="*/ 938155 w 938155"/>
                <a:gd name="connsiteY2" fmla="*/ 2566960 h 3067050"/>
                <a:gd name="connsiteX3" fmla="*/ 9525 w 938155"/>
                <a:gd name="connsiteY3" fmla="*/ 3067050 h 3067050"/>
                <a:gd name="connsiteX0" fmla="*/ 9525 w 928656"/>
                <a:gd name="connsiteY0" fmla="*/ 3067050 h 3067050"/>
                <a:gd name="connsiteX1" fmla="*/ 0 w 928656"/>
                <a:gd name="connsiteY1" fmla="*/ 0 h 3067050"/>
                <a:gd name="connsiteX2" fmla="*/ 928656 w 928656"/>
                <a:gd name="connsiteY2" fmla="*/ 2509813 h 3067050"/>
                <a:gd name="connsiteX3" fmla="*/ 9525 w 928656"/>
                <a:gd name="connsiteY3" fmla="*/ 3067050 h 3067050"/>
                <a:gd name="connsiteX0" fmla="*/ 9525 w 928656"/>
                <a:gd name="connsiteY0" fmla="*/ 2709836 h 2709836"/>
                <a:gd name="connsiteX1" fmla="*/ 0 w 928656"/>
                <a:gd name="connsiteY1" fmla="*/ 0 h 2709836"/>
                <a:gd name="connsiteX2" fmla="*/ 928656 w 928656"/>
                <a:gd name="connsiteY2" fmla="*/ 2509813 h 2709836"/>
                <a:gd name="connsiteX3" fmla="*/ 9525 w 928656"/>
                <a:gd name="connsiteY3" fmla="*/ 2709836 h 2709836"/>
                <a:gd name="connsiteX0" fmla="*/ 9525 w 928656"/>
                <a:gd name="connsiteY0" fmla="*/ 2781250 h 2781250"/>
                <a:gd name="connsiteX1" fmla="*/ 0 w 928656"/>
                <a:gd name="connsiteY1" fmla="*/ 0 h 2781250"/>
                <a:gd name="connsiteX2" fmla="*/ 928656 w 928656"/>
                <a:gd name="connsiteY2" fmla="*/ 2509813 h 2781250"/>
                <a:gd name="connsiteX3" fmla="*/ 9525 w 928656"/>
                <a:gd name="connsiteY3" fmla="*/ 2781250 h 2781250"/>
                <a:gd name="connsiteX0" fmla="*/ 9525 w 928656"/>
                <a:gd name="connsiteY0" fmla="*/ 2924102 h 2924102"/>
                <a:gd name="connsiteX1" fmla="*/ 0 w 928656"/>
                <a:gd name="connsiteY1" fmla="*/ 0 h 2924102"/>
                <a:gd name="connsiteX2" fmla="*/ 928656 w 928656"/>
                <a:gd name="connsiteY2" fmla="*/ 2509813 h 2924102"/>
                <a:gd name="connsiteX3" fmla="*/ 9525 w 928656"/>
                <a:gd name="connsiteY3" fmla="*/ 2924102 h 2924102"/>
                <a:gd name="connsiteX0" fmla="*/ 9525 w 931063"/>
                <a:gd name="connsiteY0" fmla="*/ 2924102 h 2924102"/>
                <a:gd name="connsiteX1" fmla="*/ 0 w 931063"/>
                <a:gd name="connsiteY1" fmla="*/ 0 h 2924102"/>
                <a:gd name="connsiteX2" fmla="*/ 931063 w 931063"/>
                <a:gd name="connsiteY2" fmla="*/ 2521723 h 2924102"/>
                <a:gd name="connsiteX3" fmla="*/ 9525 w 931063"/>
                <a:gd name="connsiteY3" fmla="*/ 2924102 h 2924102"/>
                <a:gd name="connsiteX0" fmla="*/ 0 w 931063"/>
                <a:gd name="connsiteY0" fmla="*/ 2805040 h 2805040"/>
                <a:gd name="connsiteX1" fmla="*/ 0 w 931063"/>
                <a:gd name="connsiteY1" fmla="*/ 0 h 2805040"/>
                <a:gd name="connsiteX2" fmla="*/ 931063 w 931063"/>
                <a:gd name="connsiteY2" fmla="*/ 2521723 h 2805040"/>
                <a:gd name="connsiteX3" fmla="*/ 0 w 931063"/>
                <a:gd name="connsiteY3" fmla="*/ 2805040 h 2805040"/>
                <a:gd name="connsiteX0" fmla="*/ 6350 w 931063"/>
                <a:gd name="connsiteY0" fmla="*/ 2822504 h 2822504"/>
                <a:gd name="connsiteX1" fmla="*/ 0 w 931063"/>
                <a:gd name="connsiteY1" fmla="*/ 0 h 2822504"/>
                <a:gd name="connsiteX2" fmla="*/ 931063 w 931063"/>
                <a:gd name="connsiteY2" fmla="*/ 2521723 h 2822504"/>
                <a:gd name="connsiteX3" fmla="*/ 6350 w 931063"/>
                <a:gd name="connsiteY3" fmla="*/ 2822504 h 2822504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1063" h="2822504">
                  <a:moveTo>
                    <a:pt x="6350" y="2822504"/>
                  </a:moveTo>
                  <a:cubicBezTo>
                    <a:pt x="4233" y="1881669"/>
                    <a:pt x="2117" y="940835"/>
                    <a:pt x="0" y="0"/>
                  </a:cubicBezTo>
                  <a:lnTo>
                    <a:pt x="931063" y="2521723"/>
                  </a:lnTo>
                  <a:lnTo>
                    <a:pt x="6350" y="2822504"/>
                  </a:lnTo>
                </a:path>
              </a:pathLst>
            </a:custGeom>
            <a:solidFill>
              <a:schemeClr val="accent2">
                <a:lumMod val="50000"/>
                <a:lumOff val="50000"/>
                <a:alpha val="65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1" name=""/>
            <p:cNvSpPr/>
            <p:nvPr/>
          </p:nvSpPr>
          <p:spPr>
            <a:xfrm rot="16200000">
              <a:off x="2776226" y="337116"/>
              <a:ext cx="3592895" cy="9202494"/>
            </a:xfrm>
            <a:custGeom>
              <a:avLst/>
              <a:gdLst>
                <a:gd name="connsiteX0" fmla="*/ 0 w 500066"/>
                <a:gd name="connsiteY0" fmla="*/ 6858000 h 6858000"/>
                <a:gd name="connsiteX1" fmla="*/ 250033 w 500066"/>
                <a:gd name="connsiteY1" fmla="*/ 0 h 6858000"/>
                <a:gd name="connsiteX2" fmla="*/ 500066 w 500066"/>
                <a:gd name="connsiteY2" fmla="*/ 6858000 h 6858000"/>
                <a:gd name="connsiteX3" fmla="*/ 0 w 500066"/>
                <a:gd name="connsiteY3" fmla="*/ 6858000 h 6858000"/>
                <a:gd name="connsiteX0" fmla="*/ 1638757 w 2138823"/>
                <a:gd name="connsiteY0" fmla="*/ 6876288 h 6876288"/>
                <a:gd name="connsiteX1" fmla="*/ 0 w 2138823"/>
                <a:gd name="connsiteY1" fmla="*/ 0 h 6876288"/>
                <a:gd name="connsiteX2" fmla="*/ 2138823 w 2138823"/>
                <a:gd name="connsiteY2" fmla="*/ 6876288 h 6876288"/>
                <a:gd name="connsiteX3" fmla="*/ 1638757 w 2138823"/>
                <a:gd name="connsiteY3" fmla="*/ 6876288 h 6876288"/>
                <a:gd name="connsiteX0" fmla="*/ 1662729 w 2162795"/>
                <a:gd name="connsiteY0" fmla="*/ 6885432 h 6885432"/>
                <a:gd name="connsiteX1" fmla="*/ 0 w 2162795"/>
                <a:gd name="connsiteY1" fmla="*/ 0 h 6885432"/>
                <a:gd name="connsiteX2" fmla="*/ 2162795 w 2162795"/>
                <a:gd name="connsiteY2" fmla="*/ 6885432 h 6885432"/>
                <a:gd name="connsiteX3" fmla="*/ 1662729 w 2162795"/>
                <a:gd name="connsiteY3" fmla="*/ 6885432 h 6885432"/>
                <a:gd name="connsiteX0" fmla="*/ 1662729 w 3592895"/>
                <a:gd name="connsiteY0" fmla="*/ 6885432 h 6899132"/>
                <a:gd name="connsiteX1" fmla="*/ 0 w 3592895"/>
                <a:gd name="connsiteY1" fmla="*/ 0 h 6899132"/>
                <a:gd name="connsiteX2" fmla="*/ 3592895 w 3592895"/>
                <a:gd name="connsiteY2" fmla="*/ 6899132 h 6899132"/>
                <a:gd name="connsiteX3" fmla="*/ 1662729 w 3592895"/>
                <a:gd name="connsiteY3" fmla="*/ 6885432 h 6899132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92895" h="6899132">
                  <a:moveTo>
                    <a:pt x="1662729" y="6885432"/>
                  </a:moveTo>
                  <a:lnTo>
                    <a:pt x="0" y="0"/>
                  </a:lnTo>
                  <a:lnTo>
                    <a:pt x="3592895" y="6899132"/>
                  </a:lnTo>
                  <a:lnTo>
                    <a:pt x="1662729" y="6885432"/>
                  </a:lnTo>
                </a:path>
              </a:pathLst>
            </a:custGeom>
            <a:solidFill>
              <a:schemeClr val="accent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</p:grpSp>
      <p:sp>
        <p:nvSpPr>
          <p:cNvPr id="2" name=""/>
          <p:cNvSpPr>
            <a:spLocks noGrp="1"/>
          </p:cNvSpPr>
          <p:nvPr>
            <p:ph type="ctrTitle" idx="0"/>
          </p:nvPr>
        </p:nvSpPr>
        <p:spPr>
          <a:xfrm>
            <a:off x="330199" y="2673355"/>
            <a:ext cx="11531599" cy="1470025"/>
          </a:xfrm>
        </p:spPr>
        <p:txBody>
          <a:bodyPr/>
          <a:lstStyle>
            <a:lvl1pPr algn="ctr">
              <a:defRPr sz="5400"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dt" sz="half" idx="10"/>
          </p:nvPr>
        </p:nvSpPr>
        <p:spPr>
          <a:xfrm>
            <a:off x="609599" y="6356350"/>
            <a:ext cx="2844799" cy="365125"/>
          </a:xfrm>
        </p:spPr>
        <p:txBody>
          <a:bodyPr/>
          <a:lstStyle/>
          <a:p>
            <a:pPr>
              <a:defRPr lang="ko-KR" altLang="en-US"/>
            </a:pPr>
            <a:fld id="{6D60A222-5D18-445A-8977-E0D16451972F}" type="datetime8">
              <a:rPr lang="ar-SA" altLang="en-US"/>
              <a:pPr>
                <a:defRPr lang="ko-KR" altLang="en-US"/>
              </a:pPr>
              <a:t>10 حزيران 20</a:t>
            </a:fld>
            <a:endParaRPr lang="ar-SA" altLang="en-US"/>
          </a:p>
        </p:txBody>
      </p:sp>
      <p:sp>
        <p:nvSpPr>
          <p:cNvPr id="4" name=""/>
          <p:cNvSpPr>
            <a:spLocks noGrp="1"/>
          </p:cNvSpPr>
          <p:nvPr>
            <p:ph type="ftr" sz="quarter" idx="11"/>
          </p:nvPr>
        </p:nvSpPr>
        <p:spPr>
          <a:xfrm>
            <a:off x="4165599" y="6356350"/>
            <a:ext cx="3860799" cy="365125"/>
          </a:xfrm>
        </p:spPr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sldNum" sz="quarter" idx="12"/>
          </p:nvPr>
        </p:nvSpPr>
        <p:spPr>
          <a:xfrm>
            <a:off x="8737599" y="6356350"/>
            <a:ext cx="2844799" cy="365125"/>
          </a:xfrm>
        </p:spPr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목차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"/>
          <p:cNvGrpSpPr/>
          <p:nvPr/>
        </p:nvGrpSpPr>
        <p:grpSpPr>
          <a:xfrm rot="0">
            <a:off x="-1" y="0"/>
            <a:ext cx="12192001" cy="6858001"/>
            <a:chOff x="-1" y="0"/>
            <a:chExt cx="9144001" cy="6858001"/>
          </a:xfrm>
        </p:grpSpPr>
        <p:sp>
          <p:nvSpPr>
            <p:cNvPr id="8" name=""/>
            <p:cNvSpPr/>
            <p:nvPr/>
          </p:nvSpPr>
          <p:spPr>
            <a:xfrm>
              <a:off x="0" y="6184705"/>
              <a:ext cx="2309196" cy="673295"/>
            </a:xfrm>
            <a:custGeom>
              <a:avLst/>
              <a:gdLst>
                <a:gd name="connsiteX0" fmla="*/ 1754 w 1942"/>
                <a:gd name="connsiteY0" fmla="*/ 0 h 560"/>
                <a:gd name="connsiteX1" fmla="*/ 0 w 1942"/>
                <a:gd name="connsiteY1" fmla="*/ 367 h 560"/>
                <a:gd name="connsiteX2" fmla="*/ 0 w 1942"/>
                <a:gd name="connsiteY2" fmla="*/ 560 h 560"/>
                <a:gd name="connsiteX3" fmla="*/ 1942 w 1942"/>
                <a:gd name="connsiteY3" fmla="*/ 560 h 560"/>
                <a:gd name="connsiteX4" fmla="*/ 1754 w 1942"/>
                <a:gd name="connsiteY4" fmla="*/ 0 h 56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42" h="560">
                  <a:moveTo>
                    <a:pt x="1754" y="0"/>
                  </a:moveTo>
                  <a:lnTo>
                    <a:pt x="0" y="367"/>
                  </a:lnTo>
                  <a:lnTo>
                    <a:pt x="0" y="560"/>
                  </a:lnTo>
                  <a:lnTo>
                    <a:pt x="1942" y="560"/>
                  </a:lnTo>
                  <a:cubicBezTo>
                    <a:pt x="1879" y="373"/>
                    <a:pt x="1817" y="187"/>
                    <a:pt x="1754" y="0"/>
                  </a:cubicBezTo>
                </a:path>
              </a:pathLst>
            </a:custGeom>
            <a:solidFill>
              <a:srgbClr val="b6b8ba">
                <a:alpha val="49000"/>
              </a:srgb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grpSp>
          <p:nvGrpSpPr>
            <p:cNvPr id="9" name=""/>
            <p:cNvGrpSpPr/>
            <p:nvPr/>
          </p:nvGrpSpPr>
          <p:grpSpPr>
            <a:xfrm rot="0">
              <a:off x="-1" y="0"/>
              <a:ext cx="9144001" cy="6858001"/>
              <a:chOff x="-1" y="0"/>
              <a:chExt cx="9144001" cy="6858001"/>
            </a:xfrm>
          </p:grpSpPr>
          <p:sp>
            <p:nvSpPr>
              <p:cNvPr id="10" name=""/>
              <p:cNvSpPr/>
              <p:nvPr/>
            </p:nvSpPr>
            <p:spPr>
              <a:xfrm>
                <a:off x="428023" y="0"/>
                <a:ext cx="2026194" cy="3135635"/>
              </a:xfrm>
              <a:custGeom>
                <a:avLst/>
                <a:gdLst/>
                <a:cxnLst>
                  <a:cxn ang="0">
                    <a:pos x="1704" y="0"/>
                  </a:cxn>
                  <a:cxn ang="0">
                    <a:pos x="0" y="0"/>
                  </a:cxn>
                  <a:cxn ang="0">
                    <a:pos x="711" y="2609"/>
                  </a:cxn>
                  <a:cxn ang="0">
                    <a:pos x="1704" y="0"/>
                  </a:cxn>
                </a:cxnLst>
                <a:rect l="0" t="0" r="r" b="b"/>
                <a:pathLst>
                  <a:path w="1704" h="2609">
                    <a:moveTo>
                      <a:pt x="1704" y="0"/>
                    </a:moveTo>
                    <a:lnTo>
                      <a:pt x="0" y="0"/>
                    </a:lnTo>
                    <a:lnTo>
                      <a:pt x="711" y="2609"/>
                    </a:lnTo>
                    <a:lnTo>
                      <a:pt x="1704" y="0"/>
                    </a:lnTo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1" name=""/>
              <p:cNvSpPr/>
              <p:nvPr/>
            </p:nvSpPr>
            <p:spPr>
              <a:xfrm>
                <a:off x="6028605" y="4696234"/>
                <a:ext cx="3115394" cy="1976604"/>
              </a:xfrm>
              <a:custGeom>
                <a:avLst/>
                <a:gdLst>
                  <a:gd name="connsiteX0" fmla="*/ 2610 w 2610"/>
                  <a:gd name="connsiteY0" fmla="*/ 0 h 1645"/>
                  <a:gd name="connsiteX1" fmla="*/ 0 w 2610"/>
                  <a:gd name="connsiteY1" fmla="*/ 535 h 1645"/>
                  <a:gd name="connsiteX2" fmla="*/ 2610 w 2610"/>
                  <a:gd name="connsiteY2" fmla="*/ 1645 h 1645"/>
                  <a:gd name="connsiteX3" fmla="*/ 2610 w 2610"/>
                  <a:gd name="connsiteY3" fmla="*/ 0 h 1645"/>
                  <a:gd name="connsiteX0" fmla="*/ 2620 w 2620"/>
                  <a:gd name="connsiteY0" fmla="*/ 0 h 1645"/>
                  <a:gd name="connsiteX1" fmla="*/ 0 w 2620"/>
                  <a:gd name="connsiteY1" fmla="*/ 541 h 1645"/>
                  <a:gd name="connsiteX2" fmla="*/ 2620 w 2620"/>
                  <a:gd name="connsiteY2" fmla="*/ 1645 h 1645"/>
                  <a:gd name="connsiteX3" fmla="*/ 2620 w 2620"/>
                  <a:gd name="connsiteY3" fmla="*/ 0 h 1645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20" h="1645">
                    <a:moveTo>
                      <a:pt x="2620" y="0"/>
                    </a:moveTo>
                    <a:lnTo>
                      <a:pt x="0" y="541"/>
                    </a:lnTo>
                    <a:lnTo>
                      <a:pt x="2620" y="1645"/>
                    </a:lnTo>
                    <a:lnTo>
                      <a:pt x="2620" y="0"/>
                    </a:lnTo>
                  </a:path>
                </a:pathLst>
              </a:custGeom>
              <a:solidFill>
                <a:srgbClr val="b6b8ba">
                  <a:alpha val="59000"/>
                </a:srgb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2" name=""/>
              <p:cNvSpPr/>
              <p:nvPr/>
            </p:nvSpPr>
            <p:spPr>
              <a:xfrm>
                <a:off x="2089194" y="5345523"/>
                <a:ext cx="7054806" cy="1512478"/>
              </a:xfrm>
              <a:custGeom>
                <a:avLst/>
                <a:gdLst>
                  <a:gd name="connsiteX0" fmla="*/ 3491 w 5944"/>
                  <a:gd name="connsiteY0" fmla="*/ 0 h 1293"/>
                  <a:gd name="connsiteX1" fmla="*/ 0 w 5944"/>
                  <a:gd name="connsiteY1" fmla="*/ 743 h 1293"/>
                  <a:gd name="connsiteX2" fmla="*/ 194 w 5944"/>
                  <a:gd name="connsiteY2" fmla="*/ 1293 h 1293"/>
                  <a:gd name="connsiteX3" fmla="*/ 5944 w 5944"/>
                  <a:gd name="connsiteY3" fmla="*/ 1293 h 1293"/>
                  <a:gd name="connsiteX4" fmla="*/ 5944 w 5944"/>
                  <a:gd name="connsiteY4" fmla="*/ 1130 h 1293"/>
                  <a:gd name="connsiteX5" fmla="*/ 3491 w 5944"/>
                  <a:gd name="connsiteY5" fmla="*/ 0 h 1293"/>
                  <a:gd name="connsiteX0" fmla="*/ 3347 w 5944"/>
                  <a:gd name="connsiteY0" fmla="*/ 0 h 1264"/>
                  <a:gd name="connsiteX1" fmla="*/ 0 w 5944"/>
                  <a:gd name="connsiteY1" fmla="*/ 714 h 1264"/>
                  <a:gd name="connsiteX2" fmla="*/ 194 w 5944"/>
                  <a:gd name="connsiteY2" fmla="*/ 1264 h 1264"/>
                  <a:gd name="connsiteX3" fmla="*/ 5944 w 5944"/>
                  <a:gd name="connsiteY3" fmla="*/ 1264 h 1264"/>
                  <a:gd name="connsiteX4" fmla="*/ 5944 w 5944"/>
                  <a:gd name="connsiteY4" fmla="*/ 1101 h 1264"/>
                  <a:gd name="connsiteX5" fmla="*/ 3347 w 5944"/>
                  <a:gd name="connsiteY5" fmla="*/ 0 h 1264"/>
                  <a:gd name="connsiteX0" fmla="*/ 3323 w 5944"/>
                  <a:gd name="connsiteY0" fmla="*/ 0 h 1257"/>
                  <a:gd name="connsiteX1" fmla="*/ 0 w 5944"/>
                  <a:gd name="connsiteY1" fmla="*/ 707 h 1257"/>
                  <a:gd name="connsiteX2" fmla="*/ 194 w 5944"/>
                  <a:gd name="connsiteY2" fmla="*/ 1257 h 1257"/>
                  <a:gd name="connsiteX3" fmla="*/ 5944 w 5944"/>
                  <a:gd name="connsiteY3" fmla="*/ 1257 h 1257"/>
                  <a:gd name="connsiteX4" fmla="*/ 5944 w 5944"/>
                  <a:gd name="connsiteY4" fmla="*/ 1094 h 1257"/>
                  <a:gd name="connsiteX5" fmla="*/ 3323 w 5944"/>
                  <a:gd name="connsiteY5" fmla="*/ 0 h 1257"/>
                  <a:gd name="connsiteX0" fmla="*/ 3279 w 5900"/>
                  <a:gd name="connsiteY0" fmla="*/ 0 h 1257"/>
                  <a:gd name="connsiteX1" fmla="*/ 0 w 5900"/>
                  <a:gd name="connsiteY1" fmla="*/ 687 h 1257"/>
                  <a:gd name="connsiteX2" fmla="*/ 150 w 5900"/>
                  <a:gd name="connsiteY2" fmla="*/ 1257 h 1257"/>
                  <a:gd name="connsiteX3" fmla="*/ 5900 w 5900"/>
                  <a:gd name="connsiteY3" fmla="*/ 1257 h 1257"/>
                  <a:gd name="connsiteX4" fmla="*/ 5900 w 5900"/>
                  <a:gd name="connsiteY4" fmla="*/ 1094 h 1257"/>
                  <a:gd name="connsiteX5" fmla="*/ 3279 w 5900"/>
                  <a:gd name="connsiteY5" fmla="*/ 0 h 1257"/>
                  <a:gd name="connsiteX0" fmla="*/ 3314 w 5935"/>
                  <a:gd name="connsiteY0" fmla="*/ 0 h 1257"/>
                  <a:gd name="connsiteX1" fmla="*/ 0 w 5935"/>
                  <a:gd name="connsiteY1" fmla="*/ 695 h 1257"/>
                  <a:gd name="connsiteX2" fmla="*/ 185 w 5935"/>
                  <a:gd name="connsiteY2" fmla="*/ 1257 h 1257"/>
                  <a:gd name="connsiteX3" fmla="*/ 5935 w 5935"/>
                  <a:gd name="connsiteY3" fmla="*/ 1257 h 1257"/>
                  <a:gd name="connsiteX4" fmla="*/ 5935 w 5935"/>
                  <a:gd name="connsiteY4" fmla="*/ 1094 h 1257"/>
                  <a:gd name="connsiteX5" fmla="*/ 3314 w 5935"/>
                  <a:gd name="connsiteY5" fmla="*/ 0 h 125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35" h="1257">
                    <a:moveTo>
                      <a:pt x="3314" y="0"/>
                    </a:moveTo>
                    <a:lnTo>
                      <a:pt x="0" y="695"/>
                    </a:lnTo>
                    <a:cubicBezTo>
                      <a:pt x="51" y="884"/>
                      <a:pt x="134" y="1068"/>
                      <a:pt x="185" y="1257"/>
                    </a:cubicBezTo>
                    <a:lnTo>
                      <a:pt x="5935" y="1257"/>
                    </a:lnTo>
                    <a:lnTo>
                      <a:pt x="5935" y="1094"/>
                    </a:lnTo>
                    <a:lnTo>
                      <a:pt x="3314" y="0"/>
                    </a:lnTo>
                  </a:path>
                </a:pathLst>
              </a:custGeom>
              <a:solidFill>
                <a:srgbClr val="b6b8ba">
                  <a:alpha val="49000"/>
                </a:srgb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3" name=""/>
              <p:cNvSpPr/>
              <p:nvPr/>
            </p:nvSpPr>
            <p:spPr>
              <a:xfrm>
                <a:off x="-1" y="0"/>
                <a:ext cx="1281830" cy="3138040"/>
              </a:xfrm>
              <a:custGeom>
                <a:avLst/>
                <a:gdLst/>
                <a:cxnLst>
                  <a:cxn ang="0">
                    <a:pos x="372" y="0"/>
                  </a:cxn>
                  <a:cxn ang="0">
                    <a:pos x="1" y="0"/>
                  </a:cxn>
                  <a:cxn ang="0">
                    <a:pos x="0" y="2121"/>
                  </a:cxn>
                  <a:cxn ang="0">
                    <a:pos x="1078" y="2609"/>
                  </a:cxn>
                  <a:cxn ang="0">
                    <a:pos x="372" y="0"/>
                  </a:cxn>
                </a:cxnLst>
                <a:rect l="0" t="0" r="r" b="b"/>
                <a:pathLst>
                  <a:path w="1078" h="2609">
                    <a:moveTo>
                      <a:pt x="372" y="0"/>
                    </a:moveTo>
                    <a:lnTo>
                      <a:pt x="1" y="0"/>
                    </a:lnTo>
                    <a:lnTo>
                      <a:pt x="0" y="2121"/>
                    </a:lnTo>
                    <a:lnTo>
                      <a:pt x="1078" y="2609"/>
                    </a:lnTo>
                    <a:lnTo>
                      <a:pt x="372" y="0"/>
                    </a:lnTo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4" name=""/>
              <p:cNvSpPr/>
              <p:nvPr/>
            </p:nvSpPr>
            <p:spPr>
              <a:xfrm>
                <a:off x="0" y="3143248"/>
                <a:ext cx="2088010" cy="3477128"/>
              </a:xfrm>
              <a:custGeom>
                <a:avLst/>
                <a:gdLst>
                  <a:gd name="connsiteX0" fmla="*/ 1074 w 1779"/>
                  <a:gd name="connsiteY0" fmla="*/ 0 h 2893"/>
                  <a:gd name="connsiteX1" fmla="*/ 0 w 1779"/>
                  <a:gd name="connsiteY1" fmla="*/ 2893 h 2893"/>
                  <a:gd name="connsiteX2" fmla="*/ 1779 w 1779"/>
                  <a:gd name="connsiteY2" fmla="*/ 2604 h 2893"/>
                  <a:gd name="connsiteX3" fmla="*/ 1074 w 1779"/>
                  <a:gd name="connsiteY3" fmla="*/ 0 h 2893"/>
                  <a:gd name="connsiteX0" fmla="*/ 1074 w 1755"/>
                  <a:gd name="connsiteY0" fmla="*/ 0 h 2893"/>
                  <a:gd name="connsiteX1" fmla="*/ 0 w 1755"/>
                  <a:gd name="connsiteY1" fmla="*/ 2893 h 2893"/>
                  <a:gd name="connsiteX2" fmla="*/ 1755 w 1755"/>
                  <a:gd name="connsiteY2" fmla="*/ 2525 h 2893"/>
                  <a:gd name="connsiteX3" fmla="*/ 1074 w 1755"/>
                  <a:gd name="connsiteY3" fmla="*/ 0 h 2893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55" h="2893">
                    <a:moveTo>
                      <a:pt x="1074" y="0"/>
                    </a:moveTo>
                    <a:lnTo>
                      <a:pt x="0" y="2893"/>
                    </a:lnTo>
                    <a:lnTo>
                      <a:pt x="1755" y="2525"/>
                    </a:lnTo>
                    <a:lnTo>
                      <a:pt x="1074" y="0"/>
                    </a:lnTo>
                  </a:path>
                </a:pathLst>
              </a:custGeom>
              <a:solidFill>
                <a:schemeClr val="accent5">
                  <a:alpha val="71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5" name=""/>
              <p:cNvSpPr/>
              <p:nvPr/>
            </p:nvSpPr>
            <p:spPr>
              <a:xfrm>
                <a:off x="1" y="2551106"/>
                <a:ext cx="1285398" cy="4121532"/>
              </a:xfrm>
              <a:custGeom>
                <a:avLst/>
                <a:gdLst>
                  <a:gd name="connsiteX0" fmla="*/ 0 w 1081"/>
                  <a:gd name="connsiteY0" fmla="*/ 0 h 3427"/>
                  <a:gd name="connsiteX1" fmla="*/ 0 w 1081"/>
                  <a:gd name="connsiteY1" fmla="*/ 3427 h 3427"/>
                  <a:gd name="connsiteX2" fmla="*/ 1081 w 1081"/>
                  <a:gd name="connsiteY2" fmla="*/ 490 h 3427"/>
                  <a:gd name="connsiteX3" fmla="*/ 0 w 1081"/>
                  <a:gd name="connsiteY3" fmla="*/ 0 h 342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1" h="3427">
                    <a:moveTo>
                      <a:pt x="0" y="0"/>
                    </a:moveTo>
                    <a:lnTo>
                      <a:pt x="0" y="3427"/>
                    </a:lnTo>
                    <a:lnTo>
                      <a:pt x="1081" y="490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</p:grpSp>
      </p:grpSp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2542695" y="1121212"/>
            <a:ext cx="7837714" cy="1143000"/>
          </a:xfrm>
        </p:spPr>
        <p:txBody>
          <a:bodyPr/>
          <a:lstStyle>
            <a:lvl1pPr algn="l">
              <a:defRPr sz="40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18" name=""/>
          <p:cNvSpPr>
            <a:spLocks noGrp="1"/>
          </p:cNvSpPr>
          <p:nvPr>
            <p:ph type="body" sz="quarter" idx="14"/>
          </p:nvPr>
        </p:nvSpPr>
        <p:spPr>
          <a:xfrm>
            <a:off x="2542710" y="2286007"/>
            <a:ext cx="7839569" cy="3429009"/>
          </a:xfrm>
        </p:spPr>
        <p:txBody>
          <a:bodyPr/>
          <a:lstStyle>
            <a:lvl1pPr>
              <a:lnSpc>
                <a:spcPct val="150000"/>
              </a:lnSpc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>첫째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둘째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셋째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넷째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다섯째 목차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6D60A222-5D18-445A-8977-E0D16451972F}" type="datetime8">
              <a:rPr lang="ar-SA" altLang="en-US"/>
              <a:pPr>
                <a:defRPr lang="ko-KR" altLang="en-US"/>
              </a:pPr>
              <a:t>10 حزيران 20</a:t>
            </a:fld>
            <a:endParaRPr lang="ar-SA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"/>
          <p:cNvGrpSpPr/>
          <p:nvPr/>
        </p:nvGrpSpPr>
        <p:grpSpPr>
          <a:xfrm rot="10800000" flipH="1">
            <a:off x="10430936" y="4214817"/>
            <a:ext cx="1780898" cy="2672210"/>
            <a:chOff x="7830097" y="-3175"/>
            <a:chExt cx="1335674" cy="3646465"/>
          </a:xfrm>
        </p:grpSpPr>
        <p:sp>
          <p:nvSpPr>
            <p:cNvPr id="8" name=""/>
            <p:cNvSpPr/>
            <p:nvPr/>
          </p:nvSpPr>
          <p:spPr>
            <a:xfrm>
              <a:off x="7858910" y="-3175"/>
              <a:ext cx="1290865" cy="2960833"/>
            </a:xfrm>
            <a:custGeom>
              <a:avLst/>
              <a:gdLst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174172 w 2623457"/>
                <a:gd name="connsiteY2" fmla="*/ 0 h 6063342"/>
                <a:gd name="connsiteX3" fmla="*/ 1556657 w 2623457"/>
                <a:gd name="connsiteY3" fmla="*/ 1545771 h 6063342"/>
                <a:gd name="connsiteX4" fmla="*/ 2623457 w 2623457"/>
                <a:gd name="connsiteY4" fmla="*/ 6063342 h 6063342"/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174172 w 2623457"/>
                <a:gd name="connsiteY2" fmla="*/ 0 h 6063342"/>
                <a:gd name="connsiteX3" fmla="*/ 1556657 w 2623457"/>
                <a:gd name="connsiteY3" fmla="*/ 1545771 h 6063342"/>
                <a:gd name="connsiteX4" fmla="*/ 2623457 w 2623457"/>
                <a:gd name="connsiteY4" fmla="*/ 6063342 h 6063342"/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3062 w 2623457"/>
                <a:gd name="connsiteY2" fmla="*/ 0 h 6063342"/>
                <a:gd name="connsiteX3" fmla="*/ 174172 w 2623457"/>
                <a:gd name="connsiteY3" fmla="*/ 0 h 6063342"/>
                <a:gd name="connsiteX4" fmla="*/ 1556657 w 2623457"/>
                <a:gd name="connsiteY4" fmla="*/ 1545771 h 6063342"/>
                <a:gd name="connsiteX5" fmla="*/ 2623457 w 2623457"/>
                <a:gd name="connsiteY5" fmla="*/ 6063342 h 6063342"/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174172 w 2623457"/>
                <a:gd name="connsiteY2" fmla="*/ 0 h 6063342"/>
                <a:gd name="connsiteX3" fmla="*/ 1556657 w 2623457"/>
                <a:gd name="connsiteY3" fmla="*/ 1545771 h 6063342"/>
                <a:gd name="connsiteX4" fmla="*/ 2623457 w 2623457"/>
                <a:gd name="connsiteY4" fmla="*/ 6063342 h 6063342"/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174172 w 2623457"/>
                <a:gd name="connsiteY2" fmla="*/ 0 h 6063342"/>
                <a:gd name="connsiteX3" fmla="*/ 1556657 w 2623457"/>
                <a:gd name="connsiteY3" fmla="*/ 1545771 h 6063342"/>
                <a:gd name="connsiteX4" fmla="*/ 2623457 w 2623457"/>
                <a:gd name="connsiteY4" fmla="*/ 6063342 h 6063342"/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174172 w 2623457"/>
                <a:gd name="connsiteY2" fmla="*/ 0 h 6063342"/>
                <a:gd name="connsiteX3" fmla="*/ 1556657 w 2623457"/>
                <a:gd name="connsiteY3" fmla="*/ 1545771 h 6063342"/>
                <a:gd name="connsiteX4" fmla="*/ 2623457 w 2623457"/>
                <a:gd name="connsiteY4" fmla="*/ 6063342 h 6063342"/>
                <a:gd name="connsiteX0" fmla="*/ 2623457 w 2623457"/>
                <a:gd name="connsiteY0" fmla="*/ 6076108 h 6076108"/>
                <a:gd name="connsiteX1" fmla="*/ 0 w 2623457"/>
                <a:gd name="connsiteY1" fmla="*/ 12766 h 6076108"/>
                <a:gd name="connsiteX2" fmla="*/ 183682 w 2623457"/>
                <a:gd name="connsiteY2" fmla="*/ 0 h 6076108"/>
                <a:gd name="connsiteX3" fmla="*/ 1556657 w 2623457"/>
                <a:gd name="connsiteY3" fmla="*/ 1558537 h 6076108"/>
                <a:gd name="connsiteX4" fmla="*/ 2623457 w 2623457"/>
                <a:gd name="connsiteY4" fmla="*/ 6076108 h 6076108"/>
                <a:gd name="connsiteX0" fmla="*/ 2623457 w 2623457"/>
                <a:gd name="connsiteY0" fmla="*/ 6085682 h 6085682"/>
                <a:gd name="connsiteX1" fmla="*/ 0 w 2623457"/>
                <a:gd name="connsiteY1" fmla="*/ 22340 h 6085682"/>
                <a:gd name="connsiteX2" fmla="*/ 667 w 2623457"/>
                <a:gd name="connsiteY2" fmla="*/ 0 h 6085682"/>
                <a:gd name="connsiteX3" fmla="*/ 183682 w 2623457"/>
                <a:gd name="connsiteY3" fmla="*/ 9574 h 6085682"/>
                <a:gd name="connsiteX4" fmla="*/ 1556657 w 2623457"/>
                <a:gd name="connsiteY4" fmla="*/ 1568111 h 6085682"/>
                <a:gd name="connsiteX5" fmla="*/ 2623457 w 2623457"/>
                <a:gd name="connsiteY5" fmla="*/ 6085682 h 6085682"/>
                <a:gd name="connsiteX0" fmla="*/ 3030086 w 3030086"/>
                <a:gd name="connsiteY0" fmla="*/ 7076027 h 7076027"/>
                <a:gd name="connsiteX1" fmla="*/ 406629 w 3030086"/>
                <a:gd name="connsiteY1" fmla="*/ 1012685 h 7076027"/>
                <a:gd name="connsiteX2" fmla="*/ 590311 w 3030086"/>
                <a:gd name="connsiteY2" fmla="*/ 999919 h 7076027"/>
                <a:gd name="connsiteX3" fmla="*/ 1963286 w 3030086"/>
                <a:gd name="connsiteY3" fmla="*/ 2558456 h 7076027"/>
                <a:gd name="connsiteX4" fmla="*/ 3030086 w 3030086"/>
                <a:gd name="connsiteY4" fmla="*/ 7076027 h 7076027"/>
                <a:gd name="connsiteX0" fmla="*/ 2623457 w 2623457"/>
                <a:gd name="connsiteY0" fmla="*/ 6076108 h 6076108"/>
                <a:gd name="connsiteX1" fmla="*/ 0 w 2623457"/>
                <a:gd name="connsiteY1" fmla="*/ 12766 h 6076108"/>
                <a:gd name="connsiteX2" fmla="*/ 183682 w 2623457"/>
                <a:gd name="connsiteY2" fmla="*/ 0 h 6076108"/>
                <a:gd name="connsiteX3" fmla="*/ 1556657 w 2623457"/>
                <a:gd name="connsiteY3" fmla="*/ 1558537 h 6076108"/>
                <a:gd name="connsiteX4" fmla="*/ 2623457 w 2623457"/>
                <a:gd name="connsiteY4" fmla="*/ 6076108 h 6076108"/>
                <a:gd name="connsiteX0" fmla="*/ 2623457 w 2623457"/>
                <a:gd name="connsiteY0" fmla="*/ 6076108 h 6076108"/>
                <a:gd name="connsiteX1" fmla="*/ 0 w 2623457"/>
                <a:gd name="connsiteY1" fmla="*/ 12766 h 6076108"/>
                <a:gd name="connsiteX2" fmla="*/ 183682 w 2623457"/>
                <a:gd name="connsiteY2" fmla="*/ 0 h 6076108"/>
                <a:gd name="connsiteX3" fmla="*/ 1556657 w 2623457"/>
                <a:gd name="connsiteY3" fmla="*/ 1558537 h 6076108"/>
                <a:gd name="connsiteX4" fmla="*/ 2623457 w 2623457"/>
                <a:gd name="connsiteY4" fmla="*/ 6076108 h 6076108"/>
                <a:gd name="connsiteX0" fmla="*/ 2630614 w 2630614"/>
                <a:gd name="connsiteY0" fmla="*/ 6076108 h 6076108"/>
                <a:gd name="connsiteX1" fmla="*/ 0 w 2630614"/>
                <a:gd name="connsiteY1" fmla="*/ 5585 h 6076108"/>
                <a:gd name="connsiteX2" fmla="*/ 190839 w 2630614"/>
                <a:gd name="connsiteY2" fmla="*/ 0 h 6076108"/>
                <a:gd name="connsiteX3" fmla="*/ 1563814 w 2630614"/>
                <a:gd name="connsiteY3" fmla="*/ 1558537 h 6076108"/>
                <a:gd name="connsiteX4" fmla="*/ 2630614 w 2630614"/>
                <a:gd name="connsiteY4" fmla="*/ 6076108 h 6076108"/>
                <a:gd name="connsiteX0" fmla="*/ 2635390 w 2635390"/>
                <a:gd name="connsiteY0" fmla="*/ 6076108 h 6076108"/>
                <a:gd name="connsiteX1" fmla="*/ 0 w 2635390"/>
                <a:gd name="connsiteY1" fmla="*/ 797 h 6076108"/>
                <a:gd name="connsiteX2" fmla="*/ 195615 w 2635390"/>
                <a:gd name="connsiteY2" fmla="*/ 0 h 6076108"/>
                <a:gd name="connsiteX3" fmla="*/ 1568590 w 2635390"/>
                <a:gd name="connsiteY3" fmla="*/ 1558537 h 6076108"/>
                <a:gd name="connsiteX4" fmla="*/ 2635390 w 2635390"/>
                <a:gd name="connsiteY4" fmla="*/ 6076108 h 6076108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35390" h="6076108">
                  <a:moveTo>
                    <a:pt x="2635390" y="6076108"/>
                  </a:moveTo>
                  <a:lnTo>
                    <a:pt x="0" y="797"/>
                  </a:lnTo>
                  <a:lnTo>
                    <a:pt x="195615" y="0"/>
                  </a:lnTo>
                  <a:lnTo>
                    <a:pt x="1568590" y="1558537"/>
                  </a:lnTo>
                  <a:lnTo>
                    <a:pt x="2635390" y="607610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9" name=""/>
            <p:cNvSpPr/>
            <p:nvPr/>
          </p:nvSpPr>
          <p:spPr>
            <a:xfrm>
              <a:off x="8617016" y="737400"/>
              <a:ext cx="543423" cy="2244786"/>
            </a:xfrm>
            <a:custGeom>
              <a:avLst/>
              <a:gdLst>
                <a:gd name="connsiteX0" fmla="*/ 0 w 1088572"/>
                <a:gd name="connsiteY0" fmla="*/ 0 h 4582886"/>
                <a:gd name="connsiteX1" fmla="*/ 1088572 w 1088572"/>
                <a:gd name="connsiteY1" fmla="*/ 1186543 h 4582886"/>
                <a:gd name="connsiteX2" fmla="*/ 1088572 w 1088572"/>
                <a:gd name="connsiteY2" fmla="*/ 4582886 h 4582886"/>
                <a:gd name="connsiteX3" fmla="*/ 0 w 1088572"/>
                <a:gd name="connsiteY3" fmla="*/ 0 h 4582886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8572" h="4582886">
                  <a:moveTo>
                    <a:pt x="0" y="0"/>
                  </a:moveTo>
                  <a:lnTo>
                    <a:pt x="1088572" y="1186543"/>
                  </a:lnTo>
                  <a:lnTo>
                    <a:pt x="1088572" y="4582886"/>
                  </a:lnTo>
                  <a:lnTo>
                    <a:pt x="0" y="0"/>
                  </a:lnTo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0" name=""/>
            <p:cNvSpPr/>
            <p:nvPr/>
          </p:nvSpPr>
          <p:spPr>
            <a:xfrm>
              <a:off x="7956911" y="-1619"/>
              <a:ext cx="671047" cy="757711"/>
            </a:xfrm>
            <a:custGeom>
              <a:avLst/>
              <a:gdLst>
                <a:gd name="connsiteX0" fmla="*/ 1371600 w 1371600"/>
                <a:gd name="connsiteY0" fmla="*/ 1491343 h 1491343"/>
                <a:gd name="connsiteX1" fmla="*/ 1023257 w 1371600"/>
                <a:gd name="connsiteY1" fmla="*/ 0 h 1491343"/>
                <a:gd name="connsiteX2" fmla="*/ 0 w 1371600"/>
                <a:gd name="connsiteY2" fmla="*/ 0 h 1491343"/>
                <a:gd name="connsiteX3" fmla="*/ 1371600 w 1371600"/>
                <a:gd name="connsiteY3" fmla="*/ 1491343 h 1491343"/>
                <a:gd name="connsiteX0" fmla="*/ 1371600 w 1371600"/>
                <a:gd name="connsiteY0" fmla="*/ 1491343 h 1491343"/>
                <a:gd name="connsiteX1" fmla="*/ 1023257 w 1371600"/>
                <a:gd name="connsiteY1" fmla="*/ 0 h 1491343"/>
                <a:gd name="connsiteX2" fmla="*/ 0 w 1371600"/>
                <a:gd name="connsiteY2" fmla="*/ 0 h 1491343"/>
                <a:gd name="connsiteX3" fmla="*/ 1371600 w 1371600"/>
                <a:gd name="connsiteY3" fmla="*/ 1491343 h 1491343"/>
                <a:gd name="connsiteX0" fmla="*/ 1369988 w 1369988"/>
                <a:gd name="connsiteY0" fmla="*/ 1546919 h 1546919"/>
                <a:gd name="connsiteX1" fmla="*/ 1023257 w 1369988"/>
                <a:gd name="connsiteY1" fmla="*/ 0 h 1546919"/>
                <a:gd name="connsiteX2" fmla="*/ 0 w 1369988"/>
                <a:gd name="connsiteY2" fmla="*/ 0 h 1546919"/>
                <a:gd name="connsiteX3" fmla="*/ 1369988 w 1369988"/>
                <a:gd name="connsiteY3" fmla="*/ 1546919 h 1546919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9988" h="1546919">
                  <a:moveTo>
                    <a:pt x="1369988" y="1546919"/>
                  </a:moveTo>
                  <a:lnTo>
                    <a:pt x="1023257" y="0"/>
                  </a:lnTo>
                  <a:lnTo>
                    <a:pt x="0" y="0"/>
                  </a:lnTo>
                  <a:lnTo>
                    <a:pt x="1369988" y="1546919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1" name=""/>
            <p:cNvSpPr/>
            <p:nvPr/>
          </p:nvSpPr>
          <p:spPr>
            <a:xfrm>
              <a:off x="8455711" y="-1619"/>
              <a:ext cx="710060" cy="1329898"/>
            </a:xfrm>
            <a:custGeom>
              <a:avLst/>
              <a:gdLst>
                <a:gd name="connsiteX0" fmla="*/ 0 w 1436914"/>
                <a:gd name="connsiteY0" fmla="*/ 0 h 2721429"/>
                <a:gd name="connsiteX1" fmla="*/ 326572 w 1436914"/>
                <a:gd name="connsiteY1" fmla="*/ 1534886 h 2721429"/>
                <a:gd name="connsiteX2" fmla="*/ 1436914 w 1436914"/>
                <a:gd name="connsiteY2" fmla="*/ 2721429 h 2721429"/>
                <a:gd name="connsiteX3" fmla="*/ 1415143 w 1436914"/>
                <a:gd name="connsiteY3" fmla="*/ 10886 h 2721429"/>
                <a:gd name="connsiteX4" fmla="*/ 0 w 1436914"/>
                <a:gd name="connsiteY4" fmla="*/ 0 h 2721429"/>
                <a:gd name="connsiteX0" fmla="*/ 0 w 1436914"/>
                <a:gd name="connsiteY0" fmla="*/ 0 h 2721429"/>
                <a:gd name="connsiteX1" fmla="*/ 326572 w 1436914"/>
                <a:gd name="connsiteY1" fmla="*/ 1534886 h 2721429"/>
                <a:gd name="connsiteX2" fmla="*/ 1436914 w 1436914"/>
                <a:gd name="connsiteY2" fmla="*/ 2721429 h 2721429"/>
                <a:gd name="connsiteX3" fmla="*/ 1415143 w 1436914"/>
                <a:gd name="connsiteY3" fmla="*/ 10886 h 2721429"/>
                <a:gd name="connsiteX4" fmla="*/ 1408793 w 1436914"/>
                <a:gd name="connsiteY4" fmla="*/ 6350 h 2721429"/>
                <a:gd name="connsiteX5" fmla="*/ 0 w 1436914"/>
                <a:gd name="connsiteY5" fmla="*/ 0 h 2721429"/>
                <a:gd name="connsiteX0" fmla="*/ 0 w 1436914"/>
                <a:gd name="connsiteY0" fmla="*/ 0 h 2721429"/>
                <a:gd name="connsiteX1" fmla="*/ 326572 w 1436914"/>
                <a:gd name="connsiteY1" fmla="*/ 1534886 h 2721429"/>
                <a:gd name="connsiteX2" fmla="*/ 1436914 w 1436914"/>
                <a:gd name="connsiteY2" fmla="*/ 2721429 h 2721429"/>
                <a:gd name="connsiteX3" fmla="*/ 1415143 w 1436914"/>
                <a:gd name="connsiteY3" fmla="*/ 10886 h 2721429"/>
                <a:gd name="connsiteX4" fmla="*/ 1408793 w 1436914"/>
                <a:gd name="connsiteY4" fmla="*/ 6350 h 2721429"/>
                <a:gd name="connsiteX5" fmla="*/ 0 w 1436914"/>
                <a:gd name="connsiteY5" fmla="*/ 0 h 2721429"/>
                <a:gd name="connsiteX0" fmla="*/ 0 w 1436914"/>
                <a:gd name="connsiteY0" fmla="*/ 0 h 2721429"/>
                <a:gd name="connsiteX1" fmla="*/ 326572 w 1436914"/>
                <a:gd name="connsiteY1" fmla="*/ 1534886 h 2721429"/>
                <a:gd name="connsiteX2" fmla="*/ 1436914 w 1436914"/>
                <a:gd name="connsiteY2" fmla="*/ 2721429 h 2721429"/>
                <a:gd name="connsiteX3" fmla="*/ 1415143 w 1436914"/>
                <a:gd name="connsiteY3" fmla="*/ 10886 h 2721429"/>
                <a:gd name="connsiteX4" fmla="*/ 1408793 w 1436914"/>
                <a:gd name="connsiteY4" fmla="*/ 6350 h 2721429"/>
                <a:gd name="connsiteX5" fmla="*/ 0 w 1436914"/>
                <a:gd name="connsiteY5" fmla="*/ 0 h 2721429"/>
                <a:gd name="connsiteX0" fmla="*/ 0 w 1436914"/>
                <a:gd name="connsiteY0" fmla="*/ 0 h 2721429"/>
                <a:gd name="connsiteX1" fmla="*/ 326572 w 1436914"/>
                <a:gd name="connsiteY1" fmla="*/ 1534886 h 2721429"/>
                <a:gd name="connsiteX2" fmla="*/ 1436914 w 1436914"/>
                <a:gd name="connsiteY2" fmla="*/ 2721429 h 2721429"/>
                <a:gd name="connsiteX3" fmla="*/ 1415143 w 1436914"/>
                <a:gd name="connsiteY3" fmla="*/ 10886 h 2721429"/>
                <a:gd name="connsiteX4" fmla="*/ 1408793 w 1436914"/>
                <a:gd name="connsiteY4" fmla="*/ 6350 h 2721429"/>
                <a:gd name="connsiteX5" fmla="*/ 0 w 1436914"/>
                <a:gd name="connsiteY5" fmla="*/ 0 h 2721429"/>
                <a:gd name="connsiteX0" fmla="*/ 0 w 1449636"/>
                <a:gd name="connsiteY0" fmla="*/ 0 h 2715079"/>
                <a:gd name="connsiteX1" fmla="*/ 339294 w 1449636"/>
                <a:gd name="connsiteY1" fmla="*/ 1528536 h 2715079"/>
                <a:gd name="connsiteX2" fmla="*/ 1449636 w 1449636"/>
                <a:gd name="connsiteY2" fmla="*/ 2715079 h 2715079"/>
                <a:gd name="connsiteX3" fmla="*/ 1427865 w 1449636"/>
                <a:gd name="connsiteY3" fmla="*/ 4536 h 2715079"/>
                <a:gd name="connsiteX4" fmla="*/ 1421515 w 1449636"/>
                <a:gd name="connsiteY4" fmla="*/ 0 h 2715079"/>
                <a:gd name="connsiteX5" fmla="*/ 0 w 1449636"/>
                <a:gd name="connsiteY5" fmla="*/ 0 h 2715079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49636" h="2715079">
                  <a:moveTo>
                    <a:pt x="0" y="0"/>
                  </a:moveTo>
                  <a:lnTo>
                    <a:pt x="339294" y="1528536"/>
                  </a:lnTo>
                  <a:lnTo>
                    <a:pt x="1449636" y="2715079"/>
                  </a:lnTo>
                  <a:lnTo>
                    <a:pt x="1427865" y="4536"/>
                  </a:lnTo>
                  <a:lnTo>
                    <a:pt x="1421515" y="0"/>
                  </a:lnTo>
                  <a:lnTo>
                    <a:pt x="0" y="0"/>
                  </a:lnTo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2" name=""/>
            <p:cNvSpPr/>
            <p:nvPr/>
          </p:nvSpPr>
          <p:spPr>
            <a:xfrm>
              <a:off x="7830097" y="-1619"/>
              <a:ext cx="1325010" cy="3644909"/>
            </a:xfrm>
            <a:custGeom>
              <a:avLst/>
              <a:gdLst>
                <a:gd name="connsiteX0" fmla="*/ 2705100 w 2705100"/>
                <a:gd name="connsiteY0" fmla="*/ 6086475 h 6867525"/>
                <a:gd name="connsiteX1" fmla="*/ 57150 w 2705100"/>
                <a:gd name="connsiteY1" fmla="*/ 0 h 6867525"/>
                <a:gd name="connsiteX2" fmla="*/ 0 w 2705100"/>
                <a:gd name="connsiteY2" fmla="*/ 9525 h 6867525"/>
                <a:gd name="connsiteX3" fmla="*/ 2295525 w 2705100"/>
                <a:gd name="connsiteY3" fmla="*/ 6858000 h 6867525"/>
                <a:gd name="connsiteX4" fmla="*/ 2695575 w 2705100"/>
                <a:gd name="connsiteY4" fmla="*/ 6867525 h 6867525"/>
                <a:gd name="connsiteX5" fmla="*/ 2705100 w 2705100"/>
                <a:gd name="connsiteY5" fmla="*/ 6086475 h 6867525"/>
                <a:gd name="connsiteX0" fmla="*/ 2705100 w 2705100"/>
                <a:gd name="connsiteY0" fmla="*/ 6086475 h 6867525"/>
                <a:gd name="connsiteX1" fmla="*/ 57150 w 2705100"/>
                <a:gd name="connsiteY1" fmla="*/ 0 h 6867525"/>
                <a:gd name="connsiteX2" fmla="*/ 0 w 2705100"/>
                <a:gd name="connsiteY2" fmla="*/ 9525 h 6867525"/>
                <a:gd name="connsiteX3" fmla="*/ 2295525 w 2705100"/>
                <a:gd name="connsiteY3" fmla="*/ 6858000 h 6867525"/>
                <a:gd name="connsiteX4" fmla="*/ 2695575 w 2705100"/>
                <a:gd name="connsiteY4" fmla="*/ 6867525 h 6867525"/>
                <a:gd name="connsiteX5" fmla="*/ 2705100 w 2705100"/>
                <a:gd name="connsiteY5" fmla="*/ 6086475 h 6867525"/>
                <a:gd name="connsiteX0" fmla="*/ 2705100 w 2705100"/>
                <a:gd name="connsiteY0" fmla="*/ 6086475 h 6867525"/>
                <a:gd name="connsiteX1" fmla="*/ 57150 w 2705100"/>
                <a:gd name="connsiteY1" fmla="*/ 0 h 6867525"/>
                <a:gd name="connsiteX2" fmla="*/ 49993 w 2705100"/>
                <a:gd name="connsiteY2" fmla="*/ 9525 h 6867525"/>
                <a:gd name="connsiteX3" fmla="*/ 0 w 2705100"/>
                <a:gd name="connsiteY3" fmla="*/ 9525 h 6867525"/>
                <a:gd name="connsiteX4" fmla="*/ 2295525 w 2705100"/>
                <a:gd name="connsiteY4" fmla="*/ 6858000 h 6867525"/>
                <a:gd name="connsiteX5" fmla="*/ 2695575 w 2705100"/>
                <a:gd name="connsiteY5" fmla="*/ 6867525 h 6867525"/>
                <a:gd name="connsiteX6" fmla="*/ 2705100 w 2705100"/>
                <a:gd name="connsiteY6" fmla="*/ 6086475 h 6867525"/>
                <a:gd name="connsiteX0" fmla="*/ 2705100 w 2705100"/>
                <a:gd name="connsiteY0" fmla="*/ 6086475 h 6867525"/>
                <a:gd name="connsiteX1" fmla="*/ 57150 w 2705100"/>
                <a:gd name="connsiteY1" fmla="*/ 0 h 6867525"/>
                <a:gd name="connsiteX2" fmla="*/ 0 w 2705100"/>
                <a:gd name="connsiteY2" fmla="*/ 9525 h 6867525"/>
                <a:gd name="connsiteX3" fmla="*/ 2295525 w 2705100"/>
                <a:gd name="connsiteY3" fmla="*/ 6858000 h 6867525"/>
                <a:gd name="connsiteX4" fmla="*/ 2695575 w 2705100"/>
                <a:gd name="connsiteY4" fmla="*/ 6867525 h 6867525"/>
                <a:gd name="connsiteX5" fmla="*/ 2705100 w 2705100"/>
                <a:gd name="connsiteY5" fmla="*/ 6086475 h 6867525"/>
                <a:gd name="connsiteX0" fmla="*/ 2705100 w 2705100"/>
                <a:gd name="connsiteY0" fmla="*/ 6086475 h 6867525"/>
                <a:gd name="connsiteX1" fmla="*/ 57150 w 2705100"/>
                <a:gd name="connsiteY1" fmla="*/ 0 h 6867525"/>
                <a:gd name="connsiteX2" fmla="*/ 0 w 2705100"/>
                <a:gd name="connsiteY2" fmla="*/ 9525 h 6867525"/>
                <a:gd name="connsiteX3" fmla="*/ 2295525 w 2705100"/>
                <a:gd name="connsiteY3" fmla="*/ 6858000 h 6867525"/>
                <a:gd name="connsiteX4" fmla="*/ 2695575 w 2705100"/>
                <a:gd name="connsiteY4" fmla="*/ 6867525 h 6867525"/>
                <a:gd name="connsiteX5" fmla="*/ 2705100 w 2705100"/>
                <a:gd name="connsiteY5" fmla="*/ 6086475 h 6867525"/>
                <a:gd name="connsiteX0" fmla="*/ 2705100 w 2705100"/>
                <a:gd name="connsiteY0" fmla="*/ 6076950 h 6858000"/>
                <a:gd name="connsiteX1" fmla="*/ 64280 w 2705100"/>
                <a:gd name="connsiteY1" fmla="*/ 0 h 6858000"/>
                <a:gd name="connsiteX2" fmla="*/ 0 w 2705100"/>
                <a:gd name="connsiteY2" fmla="*/ 0 h 6858000"/>
                <a:gd name="connsiteX3" fmla="*/ 2295525 w 2705100"/>
                <a:gd name="connsiteY3" fmla="*/ 6848475 h 6858000"/>
                <a:gd name="connsiteX4" fmla="*/ 2695575 w 2705100"/>
                <a:gd name="connsiteY4" fmla="*/ 6858000 h 6858000"/>
                <a:gd name="connsiteX5" fmla="*/ 2705100 w 2705100"/>
                <a:gd name="connsiteY5" fmla="*/ 6076950 h 6858000"/>
                <a:gd name="connsiteX0" fmla="*/ 2705100 w 2705100"/>
                <a:gd name="connsiteY0" fmla="*/ 6076950 h 6858000"/>
                <a:gd name="connsiteX1" fmla="*/ 64280 w 2705100"/>
                <a:gd name="connsiteY1" fmla="*/ 0 h 6858000"/>
                <a:gd name="connsiteX2" fmla="*/ 0 w 2705100"/>
                <a:gd name="connsiteY2" fmla="*/ 0 h 6858000"/>
                <a:gd name="connsiteX3" fmla="*/ 2695575 w 2705100"/>
                <a:gd name="connsiteY3" fmla="*/ 6858000 h 6858000"/>
                <a:gd name="connsiteX4" fmla="*/ 2705100 w 2705100"/>
                <a:gd name="connsiteY4" fmla="*/ 6076950 h 6858000"/>
                <a:gd name="connsiteX0" fmla="*/ 2705100 w 2705100"/>
                <a:gd name="connsiteY0" fmla="*/ 6076950 h 7441333"/>
                <a:gd name="connsiteX1" fmla="*/ 64280 w 2705100"/>
                <a:gd name="connsiteY1" fmla="*/ 0 h 7441333"/>
                <a:gd name="connsiteX2" fmla="*/ 0 w 2705100"/>
                <a:gd name="connsiteY2" fmla="*/ 0 h 7441333"/>
                <a:gd name="connsiteX3" fmla="*/ 2695576 w 2705100"/>
                <a:gd name="connsiteY3" fmla="*/ 7441333 h 7441333"/>
                <a:gd name="connsiteX4" fmla="*/ 2705100 w 2705100"/>
                <a:gd name="connsiteY4" fmla="*/ 6076950 h 7441333"/>
                <a:gd name="connsiteX0" fmla="*/ 2705100 w 2705100"/>
                <a:gd name="connsiteY0" fmla="*/ 6076950 h 7441333"/>
                <a:gd name="connsiteX1" fmla="*/ 64280 w 2705100"/>
                <a:gd name="connsiteY1" fmla="*/ 0 h 7441333"/>
                <a:gd name="connsiteX2" fmla="*/ 0 w 2705100"/>
                <a:gd name="connsiteY2" fmla="*/ 0 h 7441333"/>
                <a:gd name="connsiteX3" fmla="*/ 2695576 w 2705100"/>
                <a:gd name="connsiteY3" fmla="*/ 7441333 h 7441333"/>
                <a:gd name="connsiteX4" fmla="*/ 2705100 w 2705100"/>
                <a:gd name="connsiteY4" fmla="*/ 6076950 h 7441333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05100" h="7441333">
                  <a:moveTo>
                    <a:pt x="2705100" y="6076950"/>
                  </a:moveTo>
                  <a:lnTo>
                    <a:pt x="64280" y="0"/>
                  </a:lnTo>
                  <a:lnTo>
                    <a:pt x="0" y="0"/>
                  </a:lnTo>
                  <a:lnTo>
                    <a:pt x="2695576" y="7441333"/>
                  </a:lnTo>
                  <a:cubicBezTo>
                    <a:pt x="2698751" y="6986539"/>
                    <a:pt x="2701925" y="6531744"/>
                    <a:pt x="2705100" y="6076950"/>
                  </a:cubicBezTo>
                </a:path>
              </a:pathLst>
            </a:custGeom>
            <a:solidFill>
              <a:schemeClr val="accent2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</p:grpSp>
      <p:sp>
        <p:nvSpPr>
          <p:cNvPr id="2" name=""/>
          <p:cNvSpPr>
            <a:spLocks noGrp="1"/>
          </p:cNvSpPr>
          <p:nvPr>
            <p:ph type="title" orient="vert" idx="0"/>
          </p:nvPr>
        </p:nvSpPr>
        <p:spPr>
          <a:xfrm>
            <a:off x="9563098" y="274638"/>
            <a:ext cx="2019299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712199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6D60A222-5D18-445A-8977-E0D16451972F}" type="datetime8">
              <a:rPr lang="ar-SA" altLang="en-US"/>
              <a:pPr>
                <a:defRPr lang="ko-KR" altLang="en-US"/>
              </a:pPr>
              <a:t>10 حزيران 20</a:t>
            </a:fld>
            <a:endParaRPr lang="ar-SA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6D60A222-5D18-445A-8977-E0D16451972F}" type="datetime8">
              <a:rPr lang="ar-SA" altLang="en-US"/>
              <a:pPr>
                <a:defRPr lang="ko-KR" altLang="en-US"/>
              </a:pPr>
              <a:t>10 حزيران 20</a:t>
            </a:fld>
            <a:endParaRPr lang="ar-SA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6D60A222-5D18-445A-8977-E0D16451972F}" type="datetime8">
              <a:rPr lang="ar-SA" altLang="en-US"/>
              <a:pPr>
                <a:defRPr lang="ko-KR" altLang="en-US"/>
              </a:pPr>
              <a:t>10 حزيران 20</a:t>
            </a:fld>
            <a:endParaRPr lang="ar-SA" altLang="en-US"/>
          </a:p>
        </p:txBody>
      </p:sp>
      <p:sp>
        <p:nvSpPr>
          <p:cNvPr id="3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"/>
          <p:cNvGrpSpPr/>
          <p:nvPr/>
        </p:nvGrpSpPr>
        <p:grpSpPr>
          <a:xfrm rot="0">
            <a:off x="-73151" y="3141915"/>
            <a:ext cx="12305046" cy="3716088"/>
            <a:chOff x="-28573" y="3141915"/>
            <a:chExt cx="9202494" cy="3716088"/>
          </a:xfrm>
        </p:grpSpPr>
        <p:sp>
          <p:nvSpPr>
            <p:cNvPr id="8" name=""/>
            <p:cNvSpPr/>
            <p:nvPr/>
          </p:nvSpPr>
          <p:spPr>
            <a:xfrm rot="10800000" flipH="1">
              <a:off x="13414" y="5642418"/>
              <a:ext cx="3665145" cy="1074154"/>
            </a:xfrm>
            <a:custGeom>
              <a:avLst/>
              <a:gdLst>
                <a:gd name="connsiteX0" fmla="*/ 0 w 2715"/>
                <a:gd name="connsiteY0" fmla="*/ 0 h 1458"/>
                <a:gd name="connsiteX1" fmla="*/ 0 w 2715"/>
                <a:gd name="connsiteY1" fmla="*/ 1458 h 1458"/>
                <a:gd name="connsiteX2" fmla="*/ 2715 w 2715"/>
                <a:gd name="connsiteY2" fmla="*/ 909 h 1458"/>
                <a:gd name="connsiteX3" fmla="*/ 0 w 2715"/>
                <a:gd name="connsiteY3" fmla="*/ 0 h 1458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15" h="1458">
                  <a:moveTo>
                    <a:pt x="0" y="0"/>
                  </a:moveTo>
                  <a:lnTo>
                    <a:pt x="0" y="1458"/>
                  </a:lnTo>
                  <a:lnTo>
                    <a:pt x="2715" y="909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40000"/>
                <a:lumOff val="60000"/>
                <a:alpha val="39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9" name=""/>
            <p:cNvSpPr/>
            <p:nvPr/>
          </p:nvSpPr>
          <p:spPr>
            <a:xfrm rot="10800000" flipH="1">
              <a:off x="8017" y="6050481"/>
              <a:ext cx="9154154" cy="807522"/>
            </a:xfrm>
            <a:custGeom>
              <a:avLst/>
              <a:gdLst>
                <a:gd name="connsiteX0" fmla="*/ 6774 w 6774"/>
                <a:gd name="connsiteY0" fmla="*/ 0 h 1097"/>
                <a:gd name="connsiteX1" fmla="*/ 0 w 6774"/>
                <a:gd name="connsiteY1" fmla="*/ 0 h 1097"/>
                <a:gd name="connsiteX2" fmla="*/ 0 w 6774"/>
                <a:gd name="connsiteY2" fmla="*/ 194 h 1097"/>
                <a:gd name="connsiteX3" fmla="*/ 2700 w 6774"/>
                <a:gd name="connsiteY3" fmla="*/ 1097 h 1097"/>
                <a:gd name="connsiteX4" fmla="*/ 6774 w 6774"/>
                <a:gd name="connsiteY4" fmla="*/ 282 h 1097"/>
                <a:gd name="connsiteX5" fmla="*/ 6774 w 6774"/>
                <a:gd name="connsiteY5" fmla="*/ 0 h 1097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774" h="1097">
                  <a:moveTo>
                    <a:pt x="6774" y="0"/>
                  </a:moveTo>
                  <a:lnTo>
                    <a:pt x="0" y="0"/>
                  </a:lnTo>
                  <a:lnTo>
                    <a:pt x="0" y="194"/>
                  </a:lnTo>
                  <a:lnTo>
                    <a:pt x="2700" y="1097"/>
                  </a:lnTo>
                  <a:lnTo>
                    <a:pt x="6774" y="282"/>
                  </a:lnTo>
                  <a:lnTo>
                    <a:pt x="6774" y="0"/>
                  </a:lnTo>
                </a:path>
              </a:pathLst>
            </a:custGeom>
            <a:solidFill>
              <a:schemeClr val="accent3">
                <a:alpha val="75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0" name=""/>
            <p:cNvSpPr/>
            <p:nvPr/>
          </p:nvSpPr>
          <p:spPr>
            <a:xfrm rot="10800000">
              <a:off x="3672466" y="5238365"/>
              <a:ext cx="5490588" cy="1410652"/>
            </a:xfrm>
            <a:custGeom>
              <a:avLst/>
              <a:gdLst>
                <a:gd name="connsiteX0" fmla="*/ 5486400 w 5486400"/>
                <a:gd name="connsiteY0" fmla="*/ 1085850 h 2571750"/>
                <a:gd name="connsiteX1" fmla="*/ 0 w 5486400"/>
                <a:gd name="connsiteY1" fmla="*/ 0 h 2571750"/>
                <a:gd name="connsiteX2" fmla="*/ 0 w 5486400"/>
                <a:gd name="connsiteY2" fmla="*/ 95250 h 2571750"/>
                <a:gd name="connsiteX3" fmla="*/ 923925 w 5486400"/>
                <a:gd name="connsiteY3" fmla="*/ 2571750 h 2571750"/>
                <a:gd name="connsiteX4" fmla="*/ 5486400 w 5486400"/>
                <a:gd name="connsiteY4" fmla="*/ 1085850 h 257175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86400" h="2571750">
                  <a:moveTo>
                    <a:pt x="5486400" y="1085850"/>
                  </a:moveTo>
                  <a:lnTo>
                    <a:pt x="0" y="0"/>
                  </a:lnTo>
                  <a:lnTo>
                    <a:pt x="0" y="95250"/>
                  </a:lnTo>
                  <a:lnTo>
                    <a:pt x="923925" y="2571750"/>
                  </a:lnTo>
                  <a:lnTo>
                    <a:pt x="5486400" y="1085850"/>
                  </a:lnTo>
                </a:path>
              </a:pathLst>
            </a:custGeom>
            <a:solidFill>
              <a:schemeClr val="accent1">
                <a:lumMod val="60000"/>
                <a:lumOff val="40000"/>
                <a:alpha val="7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1" name=""/>
            <p:cNvSpPr/>
            <p:nvPr/>
          </p:nvSpPr>
          <p:spPr>
            <a:xfrm rot="10800000">
              <a:off x="8223873" y="5072085"/>
              <a:ext cx="931774" cy="1548196"/>
            </a:xfrm>
            <a:custGeom>
              <a:avLst/>
              <a:gdLst>
                <a:gd name="connsiteX0" fmla="*/ 0 w 571472"/>
                <a:gd name="connsiteY0" fmla="*/ 3000396 h 3000396"/>
                <a:gd name="connsiteX1" fmla="*/ 0 w 571472"/>
                <a:gd name="connsiteY1" fmla="*/ 0 h 3000396"/>
                <a:gd name="connsiteX2" fmla="*/ 571472 w 571472"/>
                <a:gd name="connsiteY2" fmla="*/ 3000396 h 3000396"/>
                <a:gd name="connsiteX3" fmla="*/ 0 w 571472"/>
                <a:gd name="connsiteY3" fmla="*/ 3000396 h 3000396"/>
                <a:gd name="connsiteX0" fmla="*/ 0 w 928630"/>
                <a:gd name="connsiteY0" fmla="*/ 3000396 h 3000396"/>
                <a:gd name="connsiteX1" fmla="*/ 0 w 928630"/>
                <a:gd name="connsiteY1" fmla="*/ 0 h 3000396"/>
                <a:gd name="connsiteX2" fmla="*/ 928630 w 928630"/>
                <a:gd name="connsiteY2" fmla="*/ 2500306 h 3000396"/>
                <a:gd name="connsiteX3" fmla="*/ 0 w 928630"/>
                <a:gd name="connsiteY3" fmla="*/ 3000396 h 3000396"/>
                <a:gd name="connsiteX0" fmla="*/ 9525 w 938155"/>
                <a:gd name="connsiteY0" fmla="*/ 3067050 h 3067050"/>
                <a:gd name="connsiteX1" fmla="*/ 0 w 938155"/>
                <a:gd name="connsiteY1" fmla="*/ 0 h 3067050"/>
                <a:gd name="connsiteX2" fmla="*/ 938155 w 938155"/>
                <a:gd name="connsiteY2" fmla="*/ 2566960 h 3067050"/>
                <a:gd name="connsiteX3" fmla="*/ 9525 w 938155"/>
                <a:gd name="connsiteY3" fmla="*/ 3067050 h 3067050"/>
                <a:gd name="connsiteX0" fmla="*/ 9525 w 928656"/>
                <a:gd name="connsiteY0" fmla="*/ 3067050 h 3067050"/>
                <a:gd name="connsiteX1" fmla="*/ 0 w 928656"/>
                <a:gd name="connsiteY1" fmla="*/ 0 h 3067050"/>
                <a:gd name="connsiteX2" fmla="*/ 928656 w 928656"/>
                <a:gd name="connsiteY2" fmla="*/ 2509813 h 3067050"/>
                <a:gd name="connsiteX3" fmla="*/ 9525 w 928656"/>
                <a:gd name="connsiteY3" fmla="*/ 3067050 h 3067050"/>
                <a:gd name="connsiteX0" fmla="*/ 9525 w 928656"/>
                <a:gd name="connsiteY0" fmla="*/ 2709836 h 2709836"/>
                <a:gd name="connsiteX1" fmla="*/ 0 w 928656"/>
                <a:gd name="connsiteY1" fmla="*/ 0 h 2709836"/>
                <a:gd name="connsiteX2" fmla="*/ 928656 w 928656"/>
                <a:gd name="connsiteY2" fmla="*/ 2509813 h 2709836"/>
                <a:gd name="connsiteX3" fmla="*/ 9525 w 928656"/>
                <a:gd name="connsiteY3" fmla="*/ 2709836 h 2709836"/>
                <a:gd name="connsiteX0" fmla="*/ 9525 w 928656"/>
                <a:gd name="connsiteY0" fmla="*/ 2781250 h 2781250"/>
                <a:gd name="connsiteX1" fmla="*/ 0 w 928656"/>
                <a:gd name="connsiteY1" fmla="*/ 0 h 2781250"/>
                <a:gd name="connsiteX2" fmla="*/ 928656 w 928656"/>
                <a:gd name="connsiteY2" fmla="*/ 2509813 h 2781250"/>
                <a:gd name="connsiteX3" fmla="*/ 9525 w 928656"/>
                <a:gd name="connsiteY3" fmla="*/ 2781250 h 2781250"/>
                <a:gd name="connsiteX0" fmla="*/ 9525 w 928656"/>
                <a:gd name="connsiteY0" fmla="*/ 2924102 h 2924102"/>
                <a:gd name="connsiteX1" fmla="*/ 0 w 928656"/>
                <a:gd name="connsiteY1" fmla="*/ 0 h 2924102"/>
                <a:gd name="connsiteX2" fmla="*/ 928656 w 928656"/>
                <a:gd name="connsiteY2" fmla="*/ 2509813 h 2924102"/>
                <a:gd name="connsiteX3" fmla="*/ 9525 w 928656"/>
                <a:gd name="connsiteY3" fmla="*/ 2924102 h 2924102"/>
                <a:gd name="connsiteX0" fmla="*/ 9525 w 931063"/>
                <a:gd name="connsiteY0" fmla="*/ 2924102 h 2924102"/>
                <a:gd name="connsiteX1" fmla="*/ 0 w 931063"/>
                <a:gd name="connsiteY1" fmla="*/ 0 h 2924102"/>
                <a:gd name="connsiteX2" fmla="*/ 931063 w 931063"/>
                <a:gd name="connsiteY2" fmla="*/ 2521723 h 2924102"/>
                <a:gd name="connsiteX3" fmla="*/ 9525 w 931063"/>
                <a:gd name="connsiteY3" fmla="*/ 2924102 h 2924102"/>
                <a:gd name="connsiteX0" fmla="*/ 0 w 931063"/>
                <a:gd name="connsiteY0" fmla="*/ 2805040 h 2805040"/>
                <a:gd name="connsiteX1" fmla="*/ 0 w 931063"/>
                <a:gd name="connsiteY1" fmla="*/ 0 h 2805040"/>
                <a:gd name="connsiteX2" fmla="*/ 931063 w 931063"/>
                <a:gd name="connsiteY2" fmla="*/ 2521723 h 2805040"/>
                <a:gd name="connsiteX3" fmla="*/ 0 w 931063"/>
                <a:gd name="connsiteY3" fmla="*/ 2805040 h 2805040"/>
                <a:gd name="connsiteX0" fmla="*/ 6350 w 931063"/>
                <a:gd name="connsiteY0" fmla="*/ 2822504 h 2822504"/>
                <a:gd name="connsiteX1" fmla="*/ 0 w 931063"/>
                <a:gd name="connsiteY1" fmla="*/ 0 h 2822504"/>
                <a:gd name="connsiteX2" fmla="*/ 931063 w 931063"/>
                <a:gd name="connsiteY2" fmla="*/ 2521723 h 2822504"/>
                <a:gd name="connsiteX3" fmla="*/ 6350 w 931063"/>
                <a:gd name="connsiteY3" fmla="*/ 2822504 h 2822504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1063" h="2822504">
                  <a:moveTo>
                    <a:pt x="6350" y="2822504"/>
                  </a:moveTo>
                  <a:cubicBezTo>
                    <a:pt x="4233" y="1881669"/>
                    <a:pt x="2117" y="940835"/>
                    <a:pt x="0" y="0"/>
                  </a:cubicBezTo>
                  <a:lnTo>
                    <a:pt x="931063" y="2521723"/>
                  </a:lnTo>
                  <a:lnTo>
                    <a:pt x="6350" y="2822504"/>
                  </a:lnTo>
                </a:path>
              </a:pathLst>
            </a:custGeom>
            <a:solidFill>
              <a:schemeClr val="accent1">
                <a:alpha val="74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2" name=""/>
            <p:cNvSpPr/>
            <p:nvPr/>
          </p:nvSpPr>
          <p:spPr>
            <a:xfrm rot="16200000">
              <a:off x="2776226" y="337116"/>
              <a:ext cx="3592895" cy="9202494"/>
            </a:xfrm>
            <a:custGeom>
              <a:avLst/>
              <a:gdLst>
                <a:gd name="connsiteX0" fmla="*/ 0 w 500066"/>
                <a:gd name="connsiteY0" fmla="*/ 6858000 h 6858000"/>
                <a:gd name="connsiteX1" fmla="*/ 250033 w 500066"/>
                <a:gd name="connsiteY1" fmla="*/ 0 h 6858000"/>
                <a:gd name="connsiteX2" fmla="*/ 500066 w 500066"/>
                <a:gd name="connsiteY2" fmla="*/ 6858000 h 6858000"/>
                <a:gd name="connsiteX3" fmla="*/ 0 w 500066"/>
                <a:gd name="connsiteY3" fmla="*/ 6858000 h 6858000"/>
                <a:gd name="connsiteX0" fmla="*/ 1638757 w 2138823"/>
                <a:gd name="connsiteY0" fmla="*/ 6876288 h 6876288"/>
                <a:gd name="connsiteX1" fmla="*/ 0 w 2138823"/>
                <a:gd name="connsiteY1" fmla="*/ 0 h 6876288"/>
                <a:gd name="connsiteX2" fmla="*/ 2138823 w 2138823"/>
                <a:gd name="connsiteY2" fmla="*/ 6876288 h 6876288"/>
                <a:gd name="connsiteX3" fmla="*/ 1638757 w 2138823"/>
                <a:gd name="connsiteY3" fmla="*/ 6876288 h 6876288"/>
                <a:gd name="connsiteX0" fmla="*/ 1662729 w 2162795"/>
                <a:gd name="connsiteY0" fmla="*/ 6885432 h 6885432"/>
                <a:gd name="connsiteX1" fmla="*/ 0 w 2162795"/>
                <a:gd name="connsiteY1" fmla="*/ 0 h 6885432"/>
                <a:gd name="connsiteX2" fmla="*/ 2162795 w 2162795"/>
                <a:gd name="connsiteY2" fmla="*/ 6885432 h 6885432"/>
                <a:gd name="connsiteX3" fmla="*/ 1662729 w 2162795"/>
                <a:gd name="connsiteY3" fmla="*/ 6885432 h 6885432"/>
                <a:gd name="connsiteX0" fmla="*/ 1662729 w 3592895"/>
                <a:gd name="connsiteY0" fmla="*/ 6885432 h 6899132"/>
                <a:gd name="connsiteX1" fmla="*/ 0 w 3592895"/>
                <a:gd name="connsiteY1" fmla="*/ 0 h 6899132"/>
                <a:gd name="connsiteX2" fmla="*/ 3592895 w 3592895"/>
                <a:gd name="connsiteY2" fmla="*/ 6899132 h 6899132"/>
                <a:gd name="connsiteX3" fmla="*/ 1662729 w 3592895"/>
                <a:gd name="connsiteY3" fmla="*/ 6885432 h 6899132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92895" h="6899132">
                  <a:moveTo>
                    <a:pt x="1662729" y="6885432"/>
                  </a:moveTo>
                  <a:lnTo>
                    <a:pt x="0" y="0"/>
                  </a:lnTo>
                  <a:lnTo>
                    <a:pt x="3592895" y="6899132"/>
                  </a:lnTo>
                  <a:lnTo>
                    <a:pt x="1662729" y="6885432"/>
                  </a:lnTo>
                </a:path>
              </a:pathLst>
            </a:custGeom>
            <a:solidFill>
              <a:schemeClr val="accent3"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</p:grpSp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761962" y="2357419"/>
            <a:ext cx="10363199" cy="928705"/>
          </a:xfrm>
        </p:spPr>
        <p:txBody>
          <a:bodyPr anchor="t"/>
          <a:lstStyle>
            <a:lvl1pPr algn="l">
              <a:defRPr sz="5400" b="0" cap="all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body" idx="1"/>
          </p:nvPr>
        </p:nvSpPr>
        <p:spPr>
          <a:xfrm>
            <a:off x="761962" y="1807030"/>
            <a:ext cx="10363199" cy="550390"/>
          </a:xfrm>
        </p:spPr>
        <p:txBody>
          <a:bodyPr anchor="b">
            <a:noAutofit/>
          </a:bodyPr>
          <a:lstStyle>
            <a:lvl1pPr marL="0" indent="0">
              <a:buNone/>
              <a:defRPr sz="24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6D60A222-5D18-445A-8977-E0D16451972F}" type="datetime8">
              <a:rPr lang="ar-SA" altLang="en-US"/>
              <a:pPr>
                <a:defRPr lang="ko-KR" altLang="en-US"/>
              </a:pPr>
              <a:t>10 حزيران 20</a:t>
            </a:fld>
            <a:endParaRPr lang="ar-SA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 2개" type="twoObj" preserve="1">
  <p:cSld name="제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6D60A222-5D18-445A-8977-E0D16451972F}" type="datetime8">
              <a:rPr lang="ar-SA" altLang="en-US"/>
              <a:pPr>
                <a:defRPr lang="ko-KR" altLang="en-US"/>
              </a:pPr>
              <a:t>10 حزيران 20</a:t>
            </a:fld>
            <a:endParaRPr lang="ar-SA" altLang="en-US"/>
          </a:p>
        </p:txBody>
      </p:sp>
      <p:sp>
        <p:nvSpPr>
          <p:cNvPr id="6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6D60A222-5D18-445A-8977-E0D16451972F}" type="datetime8">
              <a:rPr lang="ar-SA" altLang="en-US"/>
              <a:pPr>
                <a:defRPr lang="ko-KR" altLang="en-US"/>
              </a:pPr>
              <a:t>10 حزيران 20</a:t>
            </a:fld>
            <a:endParaRPr lang="ar-SA" altLang="en-US"/>
          </a:p>
        </p:txBody>
      </p:sp>
      <p:sp>
        <p:nvSpPr>
          <p:cNvPr id="4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title" idx="0"/>
          </p:nvPr>
        </p:nvSpPr>
        <p:spPr>
          <a:xfrm>
            <a:off x="431799" y="123802"/>
            <a:ext cx="11302999" cy="939784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표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>
            <a:lvl1pPr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 noTextEdit="1"/>
          </p:cNvSpPr>
          <p:nvPr>
            <p:ph type="tbl" sz="quarter" idx="13"/>
          </p:nvPr>
        </p:nvSpPr>
        <p:spPr>
          <a:xfrm>
            <a:off x="608037" y="1214422"/>
            <a:ext cx="10972799" cy="4953841"/>
          </a:xfrm>
        </p:spPr>
        <p:txBody>
          <a:bodyPr/>
          <a:lstStyle>
            <a:lvl1pPr>
              <a:buNone/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표를 추가하려면 아이콘을 클릭하십시오</a:t>
            </a:r>
            <a:endParaRPr lang="ko-KR" altLang="en-US"/>
          </a:p>
        </p:txBody>
      </p:sp>
      <p:sp>
        <p:nvSpPr>
          <p:cNvPr id="7" name=""/>
          <p:cNvSpPr>
            <a:spLocks noGrp="1"/>
          </p:cNvSpPr>
          <p:nvPr>
            <p:ph type="dt" sz="half" idx="2"/>
          </p:nvPr>
        </p:nvSpPr>
        <p:spPr>
          <a:xfrm>
            <a:off x="4317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6D60A222-5D18-445A-8977-E0D16451972F}" type="datetime8">
              <a:rPr lang="ar-SA" altLang="en-US"/>
              <a:pPr>
                <a:defRPr lang="ko-KR" altLang="en-US"/>
              </a:pPr>
              <a:t>10 حزيران 20</a:t>
            </a:fld>
            <a:endParaRPr lang="ar-SA" altLang="en-US"/>
          </a:p>
        </p:txBody>
      </p:sp>
      <p:sp>
        <p:nvSpPr>
          <p:cNvPr id="8" name="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9" name=""/>
          <p:cNvSpPr>
            <a:spLocks noGrp="1"/>
          </p:cNvSpPr>
          <p:nvPr>
            <p:ph type="sldNum" sz="quarter" idx="4"/>
          </p:nvPr>
        </p:nvSpPr>
        <p:spPr>
          <a:xfrm>
            <a:off x="88899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 4개" type="fourObj" preserve="1">
  <p:cSld name="제목 및 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sz="quarter" idx="1"/>
          </p:nvPr>
        </p:nvSpPr>
        <p:spPr>
          <a:xfrm>
            <a:off x="609599" y="1277872"/>
            <a:ext cx="5384799" cy="23388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sz="quarter" idx="2"/>
          </p:nvPr>
        </p:nvSpPr>
        <p:spPr>
          <a:xfrm>
            <a:off x="6197599" y="1277872"/>
            <a:ext cx="5384799" cy="23388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sz="quarter" idx="3"/>
          </p:nvPr>
        </p:nvSpPr>
        <p:spPr>
          <a:xfrm>
            <a:off x="608037" y="3786190"/>
            <a:ext cx="5384799" cy="23388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sz="quarter" idx="4"/>
          </p:nvPr>
        </p:nvSpPr>
        <p:spPr>
          <a:xfrm>
            <a:off x="6196037" y="3786190"/>
            <a:ext cx="5384799" cy="23388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10" name=""/>
          <p:cNvSpPr>
            <a:spLocks noGrp="1"/>
          </p:cNvSpPr>
          <p:nvPr>
            <p:ph type="dt" sz="half" idx="10"/>
          </p:nvPr>
        </p:nvSpPr>
        <p:spPr>
          <a:xfrm>
            <a:off x="4317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6D60A222-5D18-445A-8977-E0D16451972F}" type="datetime8">
              <a:rPr lang="ar-SA" altLang="en-US"/>
              <a:pPr>
                <a:defRPr lang="ko-KR" altLang="en-US"/>
              </a:pPr>
              <a:t>10 حزيران 20</a:t>
            </a:fld>
            <a:endParaRPr lang="ar-SA" altLang="en-US"/>
          </a:p>
        </p:txBody>
      </p:sp>
      <p:sp>
        <p:nvSpPr>
          <p:cNvPr id="11" name=""/>
          <p:cNvSpPr>
            <a:spLocks noGrp="1"/>
          </p:cNvSpPr>
          <p:nvPr>
            <p:ph type="ftr" sz="quarter" idx="11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2" name=""/>
          <p:cNvSpPr>
            <a:spLocks noGrp="1"/>
          </p:cNvSpPr>
          <p:nvPr>
            <p:ph type="sldNum" sz="quarter" idx="12"/>
          </p:nvPr>
        </p:nvSpPr>
        <p:spPr>
          <a:xfrm>
            <a:off x="88899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"/>
          <p:cNvSpPr/>
          <p:nvPr/>
        </p:nvSpPr>
        <p:spPr>
          <a:xfrm rot="5400000">
            <a:off x="-3300803" y="3300663"/>
            <a:ext cx="6887028" cy="285709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grpSp>
        <p:nvGrpSpPr>
          <p:cNvPr id="21" name=""/>
          <p:cNvGrpSpPr/>
          <p:nvPr/>
        </p:nvGrpSpPr>
        <p:grpSpPr>
          <a:xfrm rot="0" flipH="1">
            <a:off x="-2" y="0"/>
            <a:ext cx="12192001" cy="6858001"/>
            <a:chOff x="-1" y="0"/>
            <a:chExt cx="9144001" cy="6858001"/>
          </a:xfrm>
        </p:grpSpPr>
        <p:sp>
          <p:nvSpPr>
            <p:cNvPr id="22" name=""/>
            <p:cNvSpPr/>
            <p:nvPr/>
          </p:nvSpPr>
          <p:spPr>
            <a:xfrm>
              <a:off x="0" y="6184705"/>
              <a:ext cx="2309196" cy="673295"/>
            </a:xfrm>
            <a:custGeom>
              <a:avLst/>
              <a:gdLst>
                <a:gd name="connsiteX0" fmla="*/ 1754 w 1942"/>
                <a:gd name="connsiteY0" fmla="*/ 0 h 560"/>
                <a:gd name="connsiteX1" fmla="*/ 0 w 1942"/>
                <a:gd name="connsiteY1" fmla="*/ 367 h 560"/>
                <a:gd name="connsiteX2" fmla="*/ 0 w 1942"/>
                <a:gd name="connsiteY2" fmla="*/ 560 h 560"/>
                <a:gd name="connsiteX3" fmla="*/ 1942 w 1942"/>
                <a:gd name="connsiteY3" fmla="*/ 560 h 560"/>
                <a:gd name="connsiteX4" fmla="*/ 1754 w 1942"/>
                <a:gd name="connsiteY4" fmla="*/ 0 h 56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42" h="560">
                  <a:moveTo>
                    <a:pt x="1754" y="0"/>
                  </a:moveTo>
                  <a:lnTo>
                    <a:pt x="0" y="367"/>
                  </a:lnTo>
                  <a:lnTo>
                    <a:pt x="0" y="560"/>
                  </a:lnTo>
                  <a:lnTo>
                    <a:pt x="1942" y="560"/>
                  </a:lnTo>
                  <a:cubicBezTo>
                    <a:pt x="1879" y="373"/>
                    <a:pt x="1817" y="187"/>
                    <a:pt x="1754" y="0"/>
                  </a:cubicBezTo>
                </a:path>
              </a:pathLst>
            </a:custGeom>
            <a:solidFill>
              <a:schemeClr val="accent2">
                <a:lumMod val="50000"/>
                <a:lumOff val="50000"/>
                <a:alpha val="20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grpSp>
          <p:nvGrpSpPr>
            <p:cNvPr id="23" name=""/>
            <p:cNvGrpSpPr/>
            <p:nvPr/>
          </p:nvGrpSpPr>
          <p:grpSpPr>
            <a:xfrm rot="0">
              <a:off x="-1" y="0"/>
              <a:ext cx="9144001" cy="6858001"/>
              <a:chOff x="-1" y="0"/>
              <a:chExt cx="9144001" cy="6858001"/>
            </a:xfrm>
          </p:grpSpPr>
          <p:sp>
            <p:nvSpPr>
              <p:cNvPr id="24" name=""/>
              <p:cNvSpPr/>
              <p:nvPr/>
            </p:nvSpPr>
            <p:spPr>
              <a:xfrm>
                <a:off x="428023" y="0"/>
                <a:ext cx="2026194" cy="3135635"/>
              </a:xfrm>
              <a:custGeom>
                <a:avLst/>
                <a:gdLst/>
                <a:cxnLst>
                  <a:cxn ang="0">
                    <a:pos x="1704" y="0"/>
                  </a:cxn>
                  <a:cxn ang="0">
                    <a:pos x="0" y="0"/>
                  </a:cxn>
                  <a:cxn ang="0">
                    <a:pos x="711" y="2609"/>
                  </a:cxn>
                  <a:cxn ang="0">
                    <a:pos x="1704" y="0"/>
                  </a:cxn>
                </a:cxnLst>
                <a:rect l="0" t="0" r="r" b="b"/>
                <a:pathLst>
                  <a:path w="1704" h="2609">
                    <a:moveTo>
                      <a:pt x="1704" y="0"/>
                    </a:moveTo>
                    <a:lnTo>
                      <a:pt x="0" y="0"/>
                    </a:lnTo>
                    <a:lnTo>
                      <a:pt x="711" y="2609"/>
                    </a:lnTo>
                    <a:lnTo>
                      <a:pt x="1704" y="0"/>
                    </a:lnTo>
                  </a:path>
                </a:pathLst>
              </a:custGeom>
              <a:solidFill>
                <a:schemeClr val="accent1">
                  <a:lumMod val="40000"/>
                  <a:lumOff val="60000"/>
                  <a:alpha val="80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25" name=""/>
              <p:cNvSpPr/>
              <p:nvPr/>
            </p:nvSpPr>
            <p:spPr>
              <a:xfrm>
                <a:off x="6028605" y="4696234"/>
                <a:ext cx="3115394" cy="1976604"/>
              </a:xfrm>
              <a:custGeom>
                <a:avLst/>
                <a:gdLst>
                  <a:gd name="connsiteX0" fmla="*/ 2610 w 2610"/>
                  <a:gd name="connsiteY0" fmla="*/ 0 h 1645"/>
                  <a:gd name="connsiteX1" fmla="*/ 0 w 2610"/>
                  <a:gd name="connsiteY1" fmla="*/ 535 h 1645"/>
                  <a:gd name="connsiteX2" fmla="*/ 2610 w 2610"/>
                  <a:gd name="connsiteY2" fmla="*/ 1645 h 1645"/>
                  <a:gd name="connsiteX3" fmla="*/ 2610 w 2610"/>
                  <a:gd name="connsiteY3" fmla="*/ 0 h 1645"/>
                  <a:gd name="connsiteX0" fmla="*/ 2620 w 2620"/>
                  <a:gd name="connsiteY0" fmla="*/ 0 h 1645"/>
                  <a:gd name="connsiteX1" fmla="*/ 0 w 2620"/>
                  <a:gd name="connsiteY1" fmla="*/ 541 h 1645"/>
                  <a:gd name="connsiteX2" fmla="*/ 2620 w 2620"/>
                  <a:gd name="connsiteY2" fmla="*/ 1645 h 1645"/>
                  <a:gd name="connsiteX3" fmla="*/ 2620 w 2620"/>
                  <a:gd name="connsiteY3" fmla="*/ 0 h 1645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20" h="1645">
                    <a:moveTo>
                      <a:pt x="2620" y="0"/>
                    </a:moveTo>
                    <a:lnTo>
                      <a:pt x="0" y="541"/>
                    </a:lnTo>
                    <a:lnTo>
                      <a:pt x="2620" y="1645"/>
                    </a:lnTo>
                    <a:lnTo>
                      <a:pt x="2620" y="0"/>
                    </a:lnTo>
                  </a:path>
                </a:pathLst>
              </a:custGeom>
              <a:solidFill>
                <a:schemeClr val="accent2">
                  <a:lumMod val="50000"/>
                  <a:lumOff val="50000"/>
                  <a:alpha val="20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26" name=""/>
              <p:cNvSpPr/>
              <p:nvPr/>
            </p:nvSpPr>
            <p:spPr>
              <a:xfrm>
                <a:off x="2089194" y="5345523"/>
                <a:ext cx="7054806" cy="1512478"/>
              </a:xfrm>
              <a:custGeom>
                <a:avLst/>
                <a:gdLst>
                  <a:gd name="connsiteX0" fmla="*/ 3491 w 5944"/>
                  <a:gd name="connsiteY0" fmla="*/ 0 h 1293"/>
                  <a:gd name="connsiteX1" fmla="*/ 0 w 5944"/>
                  <a:gd name="connsiteY1" fmla="*/ 743 h 1293"/>
                  <a:gd name="connsiteX2" fmla="*/ 194 w 5944"/>
                  <a:gd name="connsiteY2" fmla="*/ 1293 h 1293"/>
                  <a:gd name="connsiteX3" fmla="*/ 5944 w 5944"/>
                  <a:gd name="connsiteY3" fmla="*/ 1293 h 1293"/>
                  <a:gd name="connsiteX4" fmla="*/ 5944 w 5944"/>
                  <a:gd name="connsiteY4" fmla="*/ 1130 h 1293"/>
                  <a:gd name="connsiteX5" fmla="*/ 3491 w 5944"/>
                  <a:gd name="connsiteY5" fmla="*/ 0 h 1293"/>
                  <a:gd name="connsiteX0" fmla="*/ 3347 w 5944"/>
                  <a:gd name="connsiteY0" fmla="*/ 0 h 1264"/>
                  <a:gd name="connsiteX1" fmla="*/ 0 w 5944"/>
                  <a:gd name="connsiteY1" fmla="*/ 714 h 1264"/>
                  <a:gd name="connsiteX2" fmla="*/ 194 w 5944"/>
                  <a:gd name="connsiteY2" fmla="*/ 1264 h 1264"/>
                  <a:gd name="connsiteX3" fmla="*/ 5944 w 5944"/>
                  <a:gd name="connsiteY3" fmla="*/ 1264 h 1264"/>
                  <a:gd name="connsiteX4" fmla="*/ 5944 w 5944"/>
                  <a:gd name="connsiteY4" fmla="*/ 1101 h 1264"/>
                  <a:gd name="connsiteX5" fmla="*/ 3347 w 5944"/>
                  <a:gd name="connsiteY5" fmla="*/ 0 h 1264"/>
                  <a:gd name="connsiteX0" fmla="*/ 3323 w 5944"/>
                  <a:gd name="connsiteY0" fmla="*/ 0 h 1257"/>
                  <a:gd name="connsiteX1" fmla="*/ 0 w 5944"/>
                  <a:gd name="connsiteY1" fmla="*/ 707 h 1257"/>
                  <a:gd name="connsiteX2" fmla="*/ 194 w 5944"/>
                  <a:gd name="connsiteY2" fmla="*/ 1257 h 1257"/>
                  <a:gd name="connsiteX3" fmla="*/ 5944 w 5944"/>
                  <a:gd name="connsiteY3" fmla="*/ 1257 h 1257"/>
                  <a:gd name="connsiteX4" fmla="*/ 5944 w 5944"/>
                  <a:gd name="connsiteY4" fmla="*/ 1094 h 1257"/>
                  <a:gd name="connsiteX5" fmla="*/ 3323 w 5944"/>
                  <a:gd name="connsiteY5" fmla="*/ 0 h 1257"/>
                  <a:gd name="connsiteX0" fmla="*/ 3279 w 5900"/>
                  <a:gd name="connsiteY0" fmla="*/ 0 h 1257"/>
                  <a:gd name="connsiteX1" fmla="*/ 0 w 5900"/>
                  <a:gd name="connsiteY1" fmla="*/ 687 h 1257"/>
                  <a:gd name="connsiteX2" fmla="*/ 150 w 5900"/>
                  <a:gd name="connsiteY2" fmla="*/ 1257 h 1257"/>
                  <a:gd name="connsiteX3" fmla="*/ 5900 w 5900"/>
                  <a:gd name="connsiteY3" fmla="*/ 1257 h 1257"/>
                  <a:gd name="connsiteX4" fmla="*/ 5900 w 5900"/>
                  <a:gd name="connsiteY4" fmla="*/ 1094 h 1257"/>
                  <a:gd name="connsiteX5" fmla="*/ 3279 w 5900"/>
                  <a:gd name="connsiteY5" fmla="*/ 0 h 1257"/>
                  <a:gd name="connsiteX0" fmla="*/ 3314 w 5935"/>
                  <a:gd name="connsiteY0" fmla="*/ 0 h 1257"/>
                  <a:gd name="connsiteX1" fmla="*/ 0 w 5935"/>
                  <a:gd name="connsiteY1" fmla="*/ 695 h 1257"/>
                  <a:gd name="connsiteX2" fmla="*/ 185 w 5935"/>
                  <a:gd name="connsiteY2" fmla="*/ 1257 h 1257"/>
                  <a:gd name="connsiteX3" fmla="*/ 5935 w 5935"/>
                  <a:gd name="connsiteY3" fmla="*/ 1257 h 1257"/>
                  <a:gd name="connsiteX4" fmla="*/ 5935 w 5935"/>
                  <a:gd name="connsiteY4" fmla="*/ 1094 h 1257"/>
                  <a:gd name="connsiteX5" fmla="*/ 3314 w 5935"/>
                  <a:gd name="connsiteY5" fmla="*/ 0 h 125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35" h="1257">
                    <a:moveTo>
                      <a:pt x="3314" y="0"/>
                    </a:moveTo>
                    <a:lnTo>
                      <a:pt x="0" y="695"/>
                    </a:lnTo>
                    <a:cubicBezTo>
                      <a:pt x="51" y="884"/>
                      <a:pt x="134" y="1068"/>
                      <a:pt x="185" y="1257"/>
                    </a:cubicBezTo>
                    <a:lnTo>
                      <a:pt x="5935" y="1257"/>
                    </a:lnTo>
                    <a:lnTo>
                      <a:pt x="5935" y="1094"/>
                    </a:lnTo>
                    <a:lnTo>
                      <a:pt x="3314" y="0"/>
                    </a:lnTo>
                  </a:path>
                </a:pathLst>
              </a:custGeom>
              <a:solidFill>
                <a:schemeClr val="accent2">
                  <a:lumMod val="25000"/>
                  <a:lumOff val="75000"/>
                  <a:alpha val="32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27" name=""/>
              <p:cNvSpPr/>
              <p:nvPr/>
            </p:nvSpPr>
            <p:spPr>
              <a:xfrm>
                <a:off x="-1" y="0"/>
                <a:ext cx="1281830" cy="3138040"/>
              </a:xfrm>
              <a:custGeom>
                <a:avLst/>
                <a:gdLst/>
                <a:cxnLst>
                  <a:cxn ang="0">
                    <a:pos x="372" y="0"/>
                  </a:cxn>
                  <a:cxn ang="0">
                    <a:pos x="1" y="0"/>
                  </a:cxn>
                  <a:cxn ang="0">
                    <a:pos x="0" y="2121"/>
                  </a:cxn>
                  <a:cxn ang="0">
                    <a:pos x="1078" y="2609"/>
                  </a:cxn>
                  <a:cxn ang="0">
                    <a:pos x="372" y="0"/>
                  </a:cxn>
                </a:cxnLst>
                <a:rect l="0" t="0" r="r" b="b"/>
                <a:pathLst>
                  <a:path w="1078" h="2609">
                    <a:moveTo>
                      <a:pt x="372" y="0"/>
                    </a:moveTo>
                    <a:lnTo>
                      <a:pt x="1" y="0"/>
                    </a:lnTo>
                    <a:lnTo>
                      <a:pt x="0" y="2121"/>
                    </a:lnTo>
                    <a:lnTo>
                      <a:pt x="1078" y="2609"/>
                    </a:lnTo>
                    <a:lnTo>
                      <a:pt x="372" y="0"/>
                    </a:lnTo>
                  </a:path>
                </a:pathLst>
              </a:custGeom>
              <a:solidFill>
                <a:schemeClr val="accent1">
                  <a:alpha val="75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28" name=""/>
              <p:cNvSpPr/>
              <p:nvPr/>
            </p:nvSpPr>
            <p:spPr>
              <a:xfrm>
                <a:off x="0" y="3143248"/>
                <a:ext cx="2088010" cy="3477128"/>
              </a:xfrm>
              <a:custGeom>
                <a:avLst/>
                <a:gdLst>
                  <a:gd name="connsiteX0" fmla="*/ 1074 w 1779"/>
                  <a:gd name="connsiteY0" fmla="*/ 0 h 2893"/>
                  <a:gd name="connsiteX1" fmla="*/ 0 w 1779"/>
                  <a:gd name="connsiteY1" fmla="*/ 2893 h 2893"/>
                  <a:gd name="connsiteX2" fmla="*/ 1779 w 1779"/>
                  <a:gd name="connsiteY2" fmla="*/ 2604 h 2893"/>
                  <a:gd name="connsiteX3" fmla="*/ 1074 w 1779"/>
                  <a:gd name="connsiteY3" fmla="*/ 0 h 2893"/>
                  <a:gd name="connsiteX0" fmla="*/ 1074 w 1755"/>
                  <a:gd name="connsiteY0" fmla="*/ 0 h 2893"/>
                  <a:gd name="connsiteX1" fmla="*/ 0 w 1755"/>
                  <a:gd name="connsiteY1" fmla="*/ 2893 h 2893"/>
                  <a:gd name="connsiteX2" fmla="*/ 1755 w 1755"/>
                  <a:gd name="connsiteY2" fmla="*/ 2525 h 2893"/>
                  <a:gd name="connsiteX3" fmla="*/ 1074 w 1755"/>
                  <a:gd name="connsiteY3" fmla="*/ 0 h 2893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55" h="2893">
                    <a:moveTo>
                      <a:pt x="1074" y="0"/>
                    </a:moveTo>
                    <a:lnTo>
                      <a:pt x="0" y="2893"/>
                    </a:lnTo>
                    <a:lnTo>
                      <a:pt x="1755" y="2525"/>
                    </a:lnTo>
                    <a:lnTo>
                      <a:pt x="1074" y="0"/>
                    </a:lnTo>
                  </a:path>
                </a:pathLst>
              </a:custGeom>
              <a:solidFill>
                <a:schemeClr val="accent2">
                  <a:lumMod val="50000"/>
                  <a:lumOff val="50000"/>
                  <a:alpha val="25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29" name=""/>
              <p:cNvSpPr/>
              <p:nvPr/>
            </p:nvSpPr>
            <p:spPr>
              <a:xfrm>
                <a:off x="1" y="2551106"/>
                <a:ext cx="1285398" cy="4121532"/>
              </a:xfrm>
              <a:custGeom>
                <a:avLst/>
                <a:gdLst>
                  <a:gd name="connsiteX0" fmla="*/ 0 w 1081"/>
                  <a:gd name="connsiteY0" fmla="*/ 0 h 3427"/>
                  <a:gd name="connsiteX1" fmla="*/ 0 w 1081"/>
                  <a:gd name="connsiteY1" fmla="*/ 3427 h 3427"/>
                  <a:gd name="connsiteX2" fmla="*/ 1081 w 1081"/>
                  <a:gd name="connsiteY2" fmla="*/ 490 h 3427"/>
                  <a:gd name="connsiteX3" fmla="*/ 0 w 1081"/>
                  <a:gd name="connsiteY3" fmla="*/ 0 h 342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1" h="3427">
                    <a:moveTo>
                      <a:pt x="0" y="0"/>
                    </a:moveTo>
                    <a:lnTo>
                      <a:pt x="0" y="3427"/>
                    </a:lnTo>
                    <a:lnTo>
                      <a:pt x="1081" y="490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3">
                  <a:lumMod val="40000"/>
                  <a:lumOff val="60000"/>
                  <a:alpha val="50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</p:grpSp>
      </p:grpSp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952463" y="4772044"/>
            <a:ext cx="8680109" cy="566738"/>
          </a:xfrm>
        </p:spPr>
        <p:txBody>
          <a:bodyPr anchor="b"/>
          <a:lstStyle>
            <a:lvl1pPr algn="l">
              <a:defRPr sz="2000"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 noTextEdit="1"/>
          </p:cNvSpPr>
          <p:nvPr>
            <p:ph type="pic" idx="1"/>
          </p:nvPr>
        </p:nvSpPr>
        <p:spPr>
          <a:xfrm>
            <a:off x="952463" y="584219"/>
            <a:ext cx="868010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 lang="ko-KR" altLang="en-US"/>
            </a:pPr>
            <a:r>
              <a:rPr lang="ko-KR" altLang="en-US"/>
              <a:t>그림을 추가하려면 아이콘을 클릭하십시오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body" sz="half" idx="2"/>
          </p:nvPr>
        </p:nvSpPr>
        <p:spPr>
          <a:xfrm>
            <a:off x="952463" y="5338782"/>
            <a:ext cx="868010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18" name=""/>
          <p:cNvSpPr>
            <a:spLocks noGrp="1"/>
          </p:cNvSpPr>
          <p:nvPr>
            <p:ph type="dt" sz="half" idx="10"/>
          </p:nvPr>
        </p:nvSpPr>
        <p:spPr>
          <a:xfrm>
            <a:off x="4317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6D60A222-5D18-445A-8977-E0D16451972F}" type="datetime8">
              <a:rPr lang="ar-SA" altLang="en-US"/>
              <a:pPr>
                <a:defRPr lang="ko-KR" altLang="en-US"/>
              </a:pPr>
              <a:t>10 حزيران 20</a:t>
            </a:fld>
            <a:endParaRPr lang="ar-SA" altLang="en-US"/>
          </a:p>
        </p:txBody>
      </p:sp>
      <p:sp>
        <p:nvSpPr>
          <p:cNvPr id="19" name="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0" name=""/>
          <p:cNvSpPr>
            <a:spLocks noGrp="1"/>
          </p:cNvSpPr>
          <p:nvPr>
            <p:ph type="sldNum" sz="quarter" idx="4"/>
          </p:nvPr>
        </p:nvSpPr>
        <p:spPr>
          <a:xfrm>
            <a:off x="88899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교차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"/>
          <p:cNvSpPr/>
          <p:nvPr/>
        </p:nvSpPr>
        <p:spPr>
          <a:xfrm>
            <a:off x="1732842" y="3147876"/>
            <a:ext cx="6308395" cy="3037101"/>
          </a:xfrm>
          <a:custGeom>
            <a:avLst/>
            <a:gdLst>
              <a:gd name="connsiteX0" fmla="*/ 0 w 4175"/>
              <a:gd name="connsiteY0" fmla="*/ 0 h 2538"/>
              <a:gd name="connsiteX1" fmla="*/ 12 w 4175"/>
              <a:gd name="connsiteY1" fmla="*/ 44 h 2538"/>
              <a:gd name="connsiteX2" fmla="*/ 685 w 4175"/>
              <a:gd name="connsiteY2" fmla="*/ 2538 h 2538"/>
              <a:gd name="connsiteX3" fmla="*/ 4175 w 4175"/>
              <a:gd name="connsiteY3" fmla="*/ 1923 h 2538"/>
              <a:gd name="connsiteX4" fmla="*/ 25 w 4175"/>
              <a:gd name="connsiteY4" fmla="*/ 11 h 2538"/>
              <a:gd name="connsiteX5" fmla="*/ 0 w 4175"/>
              <a:gd name="connsiteY5" fmla="*/ 0 h 2538"/>
              <a:gd name="connsiteX0" fmla="*/ 0 w 4003"/>
              <a:gd name="connsiteY0" fmla="*/ 0 h 2538"/>
              <a:gd name="connsiteX1" fmla="*/ 12 w 4003"/>
              <a:gd name="connsiteY1" fmla="*/ 44 h 2538"/>
              <a:gd name="connsiteX2" fmla="*/ 685 w 4003"/>
              <a:gd name="connsiteY2" fmla="*/ 2538 h 2538"/>
              <a:gd name="connsiteX3" fmla="*/ 4003 w 4003"/>
              <a:gd name="connsiteY3" fmla="*/ 1844 h 2538"/>
              <a:gd name="connsiteX4" fmla="*/ 25 w 4003"/>
              <a:gd name="connsiteY4" fmla="*/ 11 h 2538"/>
              <a:gd name="connsiteX5" fmla="*/ 0 w 4003"/>
              <a:gd name="connsiteY5" fmla="*/ 0 h 2538"/>
              <a:gd name="connsiteX0" fmla="*/ 0 w 4003"/>
              <a:gd name="connsiteY0" fmla="*/ 0 h 2538"/>
              <a:gd name="connsiteX1" fmla="*/ 685 w 4003"/>
              <a:gd name="connsiteY1" fmla="*/ 2538 h 2538"/>
              <a:gd name="connsiteX2" fmla="*/ 4003 w 4003"/>
              <a:gd name="connsiteY2" fmla="*/ 1844 h 2538"/>
              <a:gd name="connsiteX3" fmla="*/ 25 w 4003"/>
              <a:gd name="connsiteY3" fmla="*/ 11 h 2538"/>
              <a:gd name="connsiteX4" fmla="*/ 0 w 4003"/>
              <a:gd name="connsiteY4" fmla="*/ 0 h 2538"/>
              <a:gd name="connsiteX0" fmla="*/ 0 w 4003"/>
              <a:gd name="connsiteY0" fmla="*/ 0 h 2538"/>
              <a:gd name="connsiteX1" fmla="*/ 685 w 4003"/>
              <a:gd name="connsiteY1" fmla="*/ 2538 h 2538"/>
              <a:gd name="connsiteX2" fmla="*/ 4003 w 4003"/>
              <a:gd name="connsiteY2" fmla="*/ 1844 h 2538"/>
              <a:gd name="connsiteX3" fmla="*/ 25 w 4003"/>
              <a:gd name="connsiteY3" fmla="*/ 11 h 2538"/>
              <a:gd name="connsiteX4" fmla="*/ 0 w 4003"/>
              <a:gd name="connsiteY4" fmla="*/ 0 h 2538"/>
              <a:gd name="connsiteX0" fmla="*/ 553 w 4531"/>
              <a:gd name="connsiteY0" fmla="*/ 0 h 2527"/>
              <a:gd name="connsiteX1" fmla="*/ 1213 w 4531"/>
              <a:gd name="connsiteY1" fmla="*/ 2527 h 2527"/>
              <a:gd name="connsiteX2" fmla="*/ 4531 w 4531"/>
              <a:gd name="connsiteY2" fmla="*/ 1833 h 2527"/>
              <a:gd name="connsiteX3" fmla="*/ 553 w 4531"/>
              <a:gd name="connsiteY3" fmla="*/ 0 h 2527"/>
              <a:gd name="connsiteX0" fmla="*/ 3 w 3981"/>
              <a:gd name="connsiteY0" fmla="*/ 0 h 2527"/>
              <a:gd name="connsiteX1" fmla="*/ 663 w 3981"/>
              <a:gd name="connsiteY1" fmla="*/ 2527 h 2527"/>
              <a:gd name="connsiteX2" fmla="*/ 3981 w 3981"/>
              <a:gd name="connsiteY2" fmla="*/ 1833 h 2527"/>
              <a:gd name="connsiteX3" fmla="*/ 3 w 3981"/>
              <a:gd name="connsiteY3" fmla="*/ 0 h 2527"/>
              <a:gd name="connsiteX0" fmla="*/ 0 w 3978"/>
              <a:gd name="connsiteY0" fmla="*/ 0 h 2527"/>
              <a:gd name="connsiteX1" fmla="*/ 660 w 3978"/>
              <a:gd name="connsiteY1" fmla="*/ 2527 h 2527"/>
              <a:gd name="connsiteX2" fmla="*/ 3978 w 3978"/>
              <a:gd name="connsiteY2" fmla="*/ 1833 h 2527"/>
              <a:gd name="connsiteX3" fmla="*/ 0 w 3978"/>
              <a:gd name="connsiteY3" fmla="*/ 0 h 2527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78" h="2527">
                <a:moveTo>
                  <a:pt x="0" y="0"/>
                </a:moveTo>
                <a:cubicBezTo>
                  <a:pt x="90" y="449"/>
                  <a:pt x="484" y="1911"/>
                  <a:pt x="660" y="2527"/>
                </a:cubicBezTo>
                <a:lnTo>
                  <a:pt x="3978" y="1833"/>
                </a:lnTo>
                <a:lnTo>
                  <a:pt x="0" y="0"/>
                </a:lnTo>
              </a:path>
            </a:pathLst>
          </a:custGeom>
          <a:solidFill>
            <a:schemeClr val="accent4">
              <a:lumMod val="20000"/>
              <a:lumOff val="80000"/>
              <a:alpha val="26000"/>
            </a:schemeClr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grpSp>
        <p:nvGrpSpPr>
          <p:cNvPr id="107" name=""/>
          <p:cNvGrpSpPr/>
          <p:nvPr/>
        </p:nvGrpSpPr>
        <p:grpSpPr>
          <a:xfrm rot="0">
            <a:off x="-1" y="0"/>
            <a:ext cx="12192001" cy="6858001"/>
            <a:chOff x="-1" y="0"/>
            <a:chExt cx="9144001" cy="6858001"/>
          </a:xfrm>
        </p:grpSpPr>
        <p:sp>
          <p:nvSpPr>
            <p:cNvPr id="102" name=""/>
            <p:cNvSpPr/>
            <p:nvPr/>
          </p:nvSpPr>
          <p:spPr>
            <a:xfrm>
              <a:off x="0" y="6184705"/>
              <a:ext cx="2309196" cy="673295"/>
            </a:xfrm>
            <a:custGeom>
              <a:avLst/>
              <a:gdLst>
                <a:gd name="connsiteX0" fmla="*/ 1754 w 1942"/>
                <a:gd name="connsiteY0" fmla="*/ 0 h 560"/>
                <a:gd name="connsiteX1" fmla="*/ 0 w 1942"/>
                <a:gd name="connsiteY1" fmla="*/ 367 h 560"/>
                <a:gd name="connsiteX2" fmla="*/ 0 w 1942"/>
                <a:gd name="connsiteY2" fmla="*/ 560 h 560"/>
                <a:gd name="connsiteX3" fmla="*/ 1942 w 1942"/>
                <a:gd name="connsiteY3" fmla="*/ 560 h 560"/>
                <a:gd name="connsiteX4" fmla="*/ 1754 w 1942"/>
                <a:gd name="connsiteY4" fmla="*/ 0 h 56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42" h="560">
                  <a:moveTo>
                    <a:pt x="1754" y="0"/>
                  </a:moveTo>
                  <a:lnTo>
                    <a:pt x="0" y="367"/>
                  </a:lnTo>
                  <a:lnTo>
                    <a:pt x="0" y="560"/>
                  </a:lnTo>
                  <a:lnTo>
                    <a:pt x="1942" y="560"/>
                  </a:lnTo>
                  <a:cubicBezTo>
                    <a:pt x="1879" y="373"/>
                    <a:pt x="1817" y="187"/>
                    <a:pt x="1754" y="0"/>
                  </a:cubicBezTo>
                </a:path>
              </a:pathLst>
            </a:custGeom>
            <a:solidFill>
              <a:srgbClr val="b6b8ba">
                <a:alpha val="15000"/>
              </a:srgb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grpSp>
          <p:nvGrpSpPr>
            <p:cNvPr id="106" name=""/>
            <p:cNvGrpSpPr/>
            <p:nvPr/>
          </p:nvGrpSpPr>
          <p:grpSpPr>
            <a:xfrm rot="0">
              <a:off x="-1" y="0"/>
              <a:ext cx="9144001" cy="6858001"/>
              <a:chOff x="-1" y="0"/>
              <a:chExt cx="9144001" cy="6858001"/>
            </a:xfrm>
          </p:grpSpPr>
          <p:sp>
            <p:nvSpPr>
              <p:cNvPr id="98" name=""/>
              <p:cNvSpPr/>
              <p:nvPr/>
            </p:nvSpPr>
            <p:spPr>
              <a:xfrm>
                <a:off x="428023" y="0"/>
                <a:ext cx="2026194" cy="3135635"/>
              </a:xfrm>
              <a:custGeom>
                <a:avLst/>
                <a:gdLst/>
                <a:cxnLst>
                  <a:cxn ang="0">
                    <a:pos x="1704" y="0"/>
                  </a:cxn>
                  <a:cxn ang="0">
                    <a:pos x="0" y="0"/>
                  </a:cxn>
                  <a:cxn ang="0">
                    <a:pos x="711" y="2609"/>
                  </a:cxn>
                  <a:cxn ang="0">
                    <a:pos x="1704" y="0"/>
                  </a:cxn>
                </a:cxnLst>
                <a:rect l="0" t="0" r="r" b="b"/>
                <a:pathLst>
                  <a:path w="1704" h="2609">
                    <a:moveTo>
                      <a:pt x="1704" y="0"/>
                    </a:moveTo>
                    <a:lnTo>
                      <a:pt x="0" y="0"/>
                    </a:lnTo>
                    <a:lnTo>
                      <a:pt x="711" y="2609"/>
                    </a:lnTo>
                    <a:lnTo>
                      <a:pt x="1704" y="0"/>
                    </a:lnTo>
                  </a:path>
                </a:pathLst>
              </a:custGeom>
              <a:solidFill>
                <a:schemeClr val="accent1">
                  <a:lumMod val="20000"/>
                  <a:lumOff val="80000"/>
                  <a:alpha val="31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99" name=""/>
              <p:cNvSpPr/>
              <p:nvPr/>
            </p:nvSpPr>
            <p:spPr>
              <a:xfrm>
                <a:off x="6028605" y="4696234"/>
                <a:ext cx="3115394" cy="1976604"/>
              </a:xfrm>
              <a:custGeom>
                <a:avLst/>
                <a:gdLst>
                  <a:gd name="connsiteX0" fmla="*/ 2610 w 2610"/>
                  <a:gd name="connsiteY0" fmla="*/ 0 h 1645"/>
                  <a:gd name="connsiteX1" fmla="*/ 0 w 2610"/>
                  <a:gd name="connsiteY1" fmla="*/ 535 h 1645"/>
                  <a:gd name="connsiteX2" fmla="*/ 2610 w 2610"/>
                  <a:gd name="connsiteY2" fmla="*/ 1645 h 1645"/>
                  <a:gd name="connsiteX3" fmla="*/ 2610 w 2610"/>
                  <a:gd name="connsiteY3" fmla="*/ 0 h 1645"/>
                  <a:gd name="connsiteX0" fmla="*/ 2620 w 2620"/>
                  <a:gd name="connsiteY0" fmla="*/ 0 h 1645"/>
                  <a:gd name="connsiteX1" fmla="*/ 0 w 2620"/>
                  <a:gd name="connsiteY1" fmla="*/ 541 h 1645"/>
                  <a:gd name="connsiteX2" fmla="*/ 2620 w 2620"/>
                  <a:gd name="connsiteY2" fmla="*/ 1645 h 1645"/>
                  <a:gd name="connsiteX3" fmla="*/ 2620 w 2620"/>
                  <a:gd name="connsiteY3" fmla="*/ 0 h 1645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20" h="1645">
                    <a:moveTo>
                      <a:pt x="2620" y="0"/>
                    </a:moveTo>
                    <a:lnTo>
                      <a:pt x="0" y="541"/>
                    </a:lnTo>
                    <a:lnTo>
                      <a:pt x="2620" y="1645"/>
                    </a:lnTo>
                    <a:lnTo>
                      <a:pt x="2620" y="0"/>
                    </a:lnTo>
                  </a:path>
                </a:pathLst>
              </a:custGeom>
              <a:solidFill>
                <a:srgbClr val="c6c8ca">
                  <a:alpha val="17000"/>
                </a:srgb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01" name=""/>
              <p:cNvSpPr/>
              <p:nvPr/>
            </p:nvSpPr>
            <p:spPr>
              <a:xfrm>
                <a:off x="2089194" y="5345523"/>
                <a:ext cx="7054806" cy="1512478"/>
              </a:xfrm>
              <a:custGeom>
                <a:avLst/>
                <a:gdLst>
                  <a:gd name="connsiteX0" fmla="*/ 3491 w 5944"/>
                  <a:gd name="connsiteY0" fmla="*/ 0 h 1293"/>
                  <a:gd name="connsiteX1" fmla="*/ 0 w 5944"/>
                  <a:gd name="connsiteY1" fmla="*/ 743 h 1293"/>
                  <a:gd name="connsiteX2" fmla="*/ 194 w 5944"/>
                  <a:gd name="connsiteY2" fmla="*/ 1293 h 1293"/>
                  <a:gd name="connsiteX3" fmla="*/ 5944 w 5944"/>
                  <a:gd name="connsiteY3" fmla="*/ 1293 h 1293"/>
                  <a:gd name="connsiteX4" fmla="*/ 5944 w 5944"/>
                  <a:gd name="connsiteY4" fmla="*/ 1130 h 1293"/>
                  <a:gd name="connsiteX5" fmla="*/ 3491 w 5944"/>
                  <a:gd name="connsiteY5" fmla="*/ 0 h 1293"/>
                  <a:gd name="connsiteX0" fmla="*/ 3347 w 5944"/>
                  <a:gd name="connsiteY0" fmla="*/ 0 h 1264"/>
                  <a:gd name="connsiteX1" fmla="*/ 0 w 5944"/>
                  <a:gd name="connsiteY1" fmla="*/ 714 h 1264"/>
                  <a:gd name="connsiteX2" fmla="*/ 194 w 5944"/>
                  <a:gd name="connsiteY2" fmla="*/ 1264 h 1264"/>
                  <a:gd name="connsiteX3" fmla="*/ 5944 w 5944"/>
                  <a:gd name="connsiteY3" fmla="*/ 1264 h 1264"/>
                  <a:gd name="connsiteX4" fmla="*/ 5944 w 5944"/>
                  <a:gd name="connsiteY4" fmla="*/ 1101 h 1264"/>
                  <a:gd name="connsiteX5" fmla="*/ 3347 w 5944"/>
                  <a:gd name="connsiteY5" fmla="*/ 0 h 1264"/>
                  <a:gd name="connsiteX0" fmla="*/ 3323 w 5944"/>
                  <a:gd name="connsiteY0" fmla="*/ 0 h 1257"/>
                  <a:gd name="connsiteX1" fmla="*/ 0 w 5944"/>
                  <a:gd name="connsiteY1" fmla="*/ 707 h 1257"/>
                  <a:gd name="connsiteX2" fmla="*/ 194 w 5944"/>
                  <a:gd name="connsiteY2" fmla="*/ 1257 h 1257"/>
                  <a:gd name="connsiteX3" fmla="*/ 5944 w 5944"/>
                  <a:gd name="connsiteY3" fmla="*/ 1257 h 1257"/>
                  <a:gd name="connsiteX4" fmla="*/ 5944 w 5944"/>
                  <a:gd name="connsiteY4" fmla="*/ 1094 h 1257"/>
                  <a:gd name="connsiteX5" fmla="*/ 3323 w 5944"/>
                  <a:gd name="connsiteY5" fmla="*/ 0 h 1257"/>
                  <a:gd name="connsiteX0" fmla="*/ 3279 w 5900"/>
                  <a:gd name="connsiteY0" fmla="*/ 0 h 1257"/>
                  <a:gd name="connsiteX1" fmla="*/ 0 w 5900"/>
                  <a:gd name="connsiteY1" fmla="*/ 687 h 1257"/>
                  <a:gd name="connsiteX2" fmla="*/ 150 w 5900"/>
                  <a:gd name="connsiteY2" fmla="*/ 1257 h 1257"/>
                  <a:gd name="connsiteX3" fmla="*/ 5900 w 5900"/>
                  <a:gd name="connsiteY3" fmla="*/ 1257 h 1257"/>
                  <a:gd name="connsiteX4" fmla="*/ 5900 w 5900"/>
                  <a:gd name="connsiteY4" fmla="*/ 1094 h 1257"/>
                  <a:gd name="connsiteX5" fmla="*/ 3279 w 5900"/>
                  <a:gd name="connsiteY5" fmla="*/ 0 h 1257"/>
                  <a:gd name="connsiteX0" fmla="*/ 3314 w 5935"/>
                  <a:gd name="connsiteY0" fmla="*/ 0 h 1257"/>
                  <a:gd name="connsiteX1" fmla="*/ 0 w 5935"/>
                  <a:gd name="connsiteY1" fmla="*/ 695 h 1257"/>
                  <a:gd name="connsiteX2" fmla="*/ 185 w 5935"/>
                  <a:gd name="connsiteY2" fmla="*/ 1257 h 1257"/>
                  <a:gd name="connsiteX3" fmla="*/ 5935 w 5935"/>
                  <a:gd name="connsiteY3" fmla="*/ 1257 h 1257"/>
                  <a:gd name="connsiteX4" fmla="*/ 5935 w 5935"/>
                  <a:gd name="connsiteY4" fmla="*/ 1094 h 1257"/>
                  <a:gd name="connsiteX5" fmla="*/ 3314 w 5935"/>
                  <a:gd name="connsiteY5" fmla="*/ 0 h 125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35" h="1257">
                    <a:moveTo>
                      <a:pt x="3314" y="0"/>
                    </a:moveTo>
                    <a:lnTo>
                      <a:pt x="0" y="695"/>
                    </a:lnTo>
                    <a:cubicBezTo>
                      <a:pt x="51" y="884"/>
                      <a:pt x="134" y="1068"/>
                      <a:pt x="185" y="1257"/>
                    </a:cubicBezTo>
                    <a:lnTo>
                      <a:pt x="5935" y="1257"/>
                    </a:lnTo>
                    <a:lnTo>
                      <a:pt x="5935" y="1094"/>
                    </a:lnTo>
                    <a:lnTo>
                      <a:pt x="3314" y="0"/>
                    </a:lnTo>
                  </a:path>
                </a:pathLst>
              </a:custGeom>
              <a:solidFill>
                <a:srgbClr val="b6b8ba">
                  <a:alpha val="6000"/>
                </a:srgb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03" name=""/>
              <p:cNvSpPr/>
              <p:nvPr/>
            </p:nvSpPr>
            <p:spPr>
              <a:xfrm>
                <a:off x="-1" y="0"/>
                <a:ext cx="1281830" cy="3138040"/>
              </a:xfrm>
              <a:custGeom>
                <a:avLst/>
                <a:gdLst/>
                <a:cxnLst>
                  <a:cxn ang="0">
                    <a:pos x="372" y="0"/>
                  </a:cxn>
                  <a:cxn ang="0">
                    <a:pos x="1" y="0"/>
                  </a:cxn>
                  <a:cxn ang="0">
                    <a:pos x="0" y="2121"/>
                  </a:cxn>
                  <a:cxn ang="0">
                    <a:pos x="1078" y="2609"/>
                  </a:cxn>
                  <a:cxn ang="0">
                    <a:pos x="372" y="0"/>
                  </a:cxn>
                </a:cxnLst>
                <a:rect l="0" t="0" r="r" b="b"/>
                <a:pathLst>
                  <a:path w="1078" h="2609">
                    <a:moveTo>
                      <a:pt x="372" y="0"/>
                    </a:moveTo>
                    <a:lnTo>
                      <a:pt x="1" y="0"/>
                    </a:lnTo>
                    <a:lnTo>
                      <a:pt x="0" y="2121"/>
                    </a:lnTo>
                    <a:lnTo>
                      <a:pt x="1078" y="2609"/>
                    </a:lnTo>
                    <a:lnTo>
                      <a:pt x="372" y="0"/>
                    </a:lnTo>
                  </a:path>
                </a:pathLst>
              </a:custGeom>
              <a:solidFill>
                <a:schemeClr val="accent1">
                  <a:lumMod val="40000"/>
                  <a:lumOff val="60000"/>
                  <a:alpha val="27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97" name=""/>
              <p:cNvSpPr/>
              <p:nvPr/>
            </p:nvSpPr>
            <p:spPr>
              <a:xfrm>
                <a:off x="1" y="2551106"/>
                <a:ext cx="1285398" cy="4121532"/>
              </a:xfrm>
              <a:custGeom>
                <a:avLst/>
                <a:gdLst>
                  <a:gd name="connsiteX0" fmla="*/ 0 w 1081"/>
                  <a:gd name="connsiteY0" fmla="*/ 0 h 3427"/>
                  <a:gd name="connsiteX1" fmla="*/ 0 w 1081"/>
                  <a:gd name="connsiteY1" fmla="*/ 3427 h 3427"/>
                  <a:gd name="connsiteX2" fmla="*/ 1081 w 1081"/>
                  <a:gd name="connsiteY2" fmla="*/ 490 h 3427"/>
                  <a:gd name="connsiteX3" fmla="*/ 0 w 1081"/>
                  <a:gd name="connsiteY3" fmla="*/ 0 h 342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1" h="3427">
                    <a:moveTo>
                      <a:pt x="0" y="0"/>
                    </a:moveTo>
                    <a:lnTo>
                      <a:pt x="0" y="3427"/>
                    </a:lnTo>
                    <a:lnTo>
                      <a:pt x="1081" y="490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1">
                  <a:lumMod val="40000"/>
                  <a:lumOff val="60000"/>
                  <a:alpha val="8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</p:grpSp>
      </p:grpSp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431799" y="123802"/>
            <a:ext cx="11302999" cy="939784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body" idx="1"/>
          </p:nvPr>
        </p:nvSpPr>
        <p:spPr>
          <a:xfrm>
            <a:off x="431799" y="1308100"/>
            <a:ext cx="11302999" cy="4960939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  <a:p>
            <a:pPr lvl="8">
              <a:defRPr lang="ko-KR" altLang="en-US"/>
            </a:pPr>
            <a:endParaRPr lang="en-US" altLang="ko-KR"/>
          </a:p>
        </p:txBody>
      </p:sp>
      <p:sp>
        <p:nvSpPr>
          <p:cNvPr id="4" name=""/>
          <p:cNvSpPr>
            <a:spLocks noGrp="1"/>
          </p:cNvSpPr>
          <p:nvPr>
            <p:ph type="dt" sz="half" idx="2"/>
          </p:nvPr>
        </p:nvSpPr>
        <p:spPr>
          <a:xfrm>
            <a:off x="4317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6D60A222-5D18-445A-8977-E0D16451972F}" type="datetime8">
              <a:rPr lang="ar-SA" altLang="en-US"/>
              <a:pPr>
                <a:defRPr lang="ko-KR" altLang="en-US"/>
              </a:pPr>
              <a:t>10 حزيران 20</a:t>
            </a:fld>
            <a:endParaRPr lang="ar-SA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4"/>
          </p:nvPr>
        </p:nvSpPr>
        <p:spPr>
          <a:xfrm>
            <a:off x="88899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8" r:id="rId1"/>
    <p:sldLayoutId id="2147483989" r:id="rId2"/>
    <p:sldLayoutId id="2147483990" r:id="rId3"/>
    <p:sldLayoutId id="2147483991" r:id="rId4"/>
    <p:sldLayoutId id="2147483992" r:id="rId5"/>
    <p:sldLayoutId id="2147483993" r:id="rId6"/>
    <p:sldLayoutId id="2147483994" r:id="rId7"/>
    <p:sldLayoutId id="2147483995" r:id="rId8"/>
    <p:sldLayoutId id="2147483996" r:id="rId9"/>
    <p:sldLayoutId id="2147483997" r:id="rId10"/>
    <p:sldLayoutId id="2147483998" r:id="rId11"/>
    <p:sldLayoutId id="2147483999" r:id="rId12"/>
  </p:sldLayoutIdLst>
  <p:transition xmlns:mc="http://schemas.openxmlformats.org/markup-compatibility/2006" xmlns:hp="http://schemas.haansoft.com/office/presentation/8.0" mc:Ignorable="hp" hp:hslDur="500"/>
  <p:hf hdr="0" ftr="0" dt="0"/>
  <p:txStyles>
    <p:titleStyle>
      <a:lvl1pPr algn="l" defTabSz="914400" rtl="0" eaLnBrk="1" latinLnBrk="1" hangingPunct="1">
        <a:spcBef>
          <a:spcPct val="0"/>
        </a:spcBef>
        <a:buNone/>
        <a:defRPr sz="3800" kern="120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266700" indent="-306700" algn="l" defTabSz="914400" rtl="0" eaLnBrk="1" latinLnBrk="1" hangingPunct="1">
        <a:spcBef>
          <a:spcPct val="20000"/>
        </a:spcBef>
        <a:buClr>
          <a:schemeClr val="bg2">
            <a:lumMod val="25000"/>
          </a:schemeClr>
        </a:buClr>
        <a:buSzPct val="80000"/>
        <a:buFont typeface="Wingdings 3"/>
        <a:buChar char=""/>
        <a:defRPr sz="24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1pPr>
      <a:lvl2pPr marL="447675" indent="-257175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Wingdings"/>
        <a:buChar char="§"/>
        <a:defRPr sz="20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2pPr>
      <a:lvl3pPr marL="628650" indent="-180975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Arial"/>
        <a:buChar char="•"/>
        <a:defRPr sz="18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3pPr>
      <a:lvl4pPr marL="809625" indent="-180975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Arial"/>
        <a:buChar char="–"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4pPr>
      <a:lvl5pPr marL="990600" indent="-171450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Arial"/>
        <a:buChar char="»"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5pPr>
      <a:lvl6pPr marL="1160463" indent="-173038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Lucida Sans Unicode"/>
        <a:buChar char="»"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6pPr>
      <a:lvl7pPr marL="1349375" indent="-188913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Lucida Sans Unicode"/>
        <a:buChar char="»"/>
        <a:tabLst>
          <a:tab pos="1349375" algn="l"/>
        </a:tabLst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7pPr>
      <a:lvl8pPr marL="1524000" indent="-174625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Lucida Sans Unicode"/>
        <a:buChar char="»"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8pPr>
      <a:lvl9pPr marL="1698625" indent="-174625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Lucida Sans Unicode"/>
        <a:buChar char="»"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9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0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1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2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2.png"  /><Relationship Id="rId3" Type="http://schemas.openxmlformats.org/officeDocument/2006/relationships/image" Target="../media/image13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4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5.png"  /><Relationship Id="rId3" Type="http://schemas.openxmlformats.org/officeDocument/2006/relationships/image" Target="../media/image16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1.xml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7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8.png"  /><Relationship Id="rId3" Type="http://schemas.openxmlformats.org/officeDocument/2006/relationships/image" Target="../media/image19.pn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0.png"  /><Relationship Id="rId3" Type="http://schemas.openxmlformats.org/officeDocument/2006/relationships/image" Target="../media/image21.png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2.png"  /><Relationship Id="rId3" Type="http://schemas.openxmlformats.org/officeDocument/2006/relationships/image" Target="../media/image23.png"  /><Relationship Id="rId4" Type="http://schemas.openxmlformats.org/officeDocument/2006/relationships/image" Target="../media/image24.png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5.png"  /><Relationship Id="rId3" Type="http://schemas.openxmlformats.org/officeDocument/2006/relationships/image" Target="../media/image26.png"  /><Relationship Id="rId4" Type="http://schemas.openxmlformats.org/officeDocument/2006/relationships/image" Target="../media/image27.png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8.png"  /><Relationship Id="rId3" Type="http://schemas.openxmlformats.org/officeDocument/2006/relationships/image" Target="../media/image29.png"  /></Relationships>
</file>

<file path=ppt/slides/_rels/slide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2.png"  /></Relationships>
</file>

<file path=ppt/slides/_rels/slide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0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1.png"  /><Relationship Id="rId4" Type="http://schemas.openxmlformats.org/officeDocument/2006/relationships/image" Target="../media/image2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8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Regression</a:t>
            </a:r>
            <a:endParaRPr lang="en-US" altLang="ko-KR"/>
          </a:p>
        </p:txBody>
      </p:sp>
      <p:sp>
        <p:nvSpPr>
          <p:cNvPr id="3" name="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Plotting - region</a:t>
            </a:r>
            <a:endParaRPr lang="en-US" altLang="ko-KR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z="1500"/>
              <a:t>plot1 : region frequency</a:t>
            </a:r>
            <a:endParaRPr lang="en-US" altLang="ko-KR" sz="1500"/>
          </a:p>
          <a:p>
            <a:pPr>
              <a:defRPr/>
            </a:pPr>
            <a:r>
              <a:rPr lang="en-US" altLang="ko-KR" sz="1500"/>
              <a:t>plot2 : region-charge graph</a:t>
            </a:r>
            <a:endParaRPr lang="en-US" altLang="ko-KR" sz="1500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991487" y="1916546"/>
            <a:ext cx="7372349" cy="4536831"/>
          </a:xfrm>
          <a:prstGeom prst="rect">
            <a:avLst/>
          </a:prstGeom>
        </p:spPr>
      </p:pic>
      <p:sp>
        <p:nvSpPr>
          <p:cNvPr id="7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en-US" altLang="en-US"/>
              <a:pPr>
                <a:defRPr lang="ko-KR" altLang="en-US"/>
              </a:pPr>
              <a:t>10</a:t>
            </a:fld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Plotting - children</a:t>
            </a:r>
            <a:endParaRPr lang="en-US" altLang="ko-KR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z="1500"/>
              <a:t>plot1 : children frequency</a:t>
            </a:r>
            <a:endParaRPr lang="en-US" altLang="ko-KR" sz="1500"/>
          </a:p>
          <a:p>
            <a:pPr>
              <a:defRPr/>
            </a:pPr>
            <a:r>
              <a:rPr lang="en-US" altLang="ko-KR" sz="1500"/>
              <a:t>plot2 : children-charge graph</a:t>
            </a:r>
            <a:endParaRPr lang="en-US" altLang="ko-KR" sz="1500"/>
          </a:p>
          <a:p>
            <a:pPr>
              <a:defRPr/>
            </a:pPr>
            <a:r>
              <a:rPr lang="en-US" altLang="ko-KR" sz="1500"/>
              <a:t>plot3 : children_group-charge graph</a:t>
            </a:r>
            <a:endParaRPr lang="en-US" altLang="ko-KR" sz="1500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108073" y="2221200"/>
            <a:ext cx="7228331" cy="4448204"/>
          </a:xfrm>
          <a:prstGeom prst="rect">
            <a:avLst/>
          </a:prstGeom>
        </p:spPr>
      </p:pic>
      <p:sp>
        <p:nvSpPr>
          <p:cNvPr id="7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en-US" altLang="en-US"/>
              <a:pPr>
                <a:defRPr lang="ko-KR" altLang="en-US"/>
              </a:pPr>
              <a:t>11</a:t>
            </a:fld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Correlation </a:t>
            </a:r>
            <a:endParaRPr lang="en-US" altLang="ko-KR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z="1500"/>
              <a:t>target</a:t>
            </a:r>
            <a:r>
              <a:rPr lang="ko-KR" altLang="en-US" sz="1500"/>
              <a:t>과 가장 높은 상관관계가 있는 </a:t>
            </a:r>
            <a:r>
              <a:rPr lang="en-US" altLang="ko-KR" sz="1500"/>
              <a:t>column</a:t>
            </a:r>
            <a:r>
              <a:rPr lang="ko-KR" altLang="en-US" sz="1500"/>
              <a:t>은 </a:t>
            </a:r>
            <a:r>
              <a:rPr lang="en-US" altLang="ko-KR" sz="1500"/>
              <a:t>smoker(-0.79)</a:t>
            </a:r>
            <a:endParaRPr lang="en-US" altLang="ko-KR" sz="1500"/>
          </a:p>
          <a:p>
            <a:pPr>
              <a:defRPr/>
            </a:pPr>
            <a:r>
              <a:rPr lang="en-US" altLang="ko-KR" sz="1500"/>
              <a:t>age</a:t>
            </a:r>
            <a:r>
              <a:rPr lang="ko-KR" altLang="en-US" sz="1500"/>
              <a:t>와 </a:t>
            </a:r>
            <a:r>
              <a:rPr lang="en-US" altLang="ko-KR" sz="1500"/>
              <a:t>bmi</a:t>
            </a:r>
            <a:r>
              <a:rPr lang="ko-KR" altLang="en-US" sz="1500"/>
              <a:t>가 그 다음으로 높은 상관계수를 띄고 있음</a:t>
            </a:r>
            <a:endParaRPr lang="ko-KR" altLang="en-US" sz="1500"/>
          </a:p>
          <a:p>
            <a:pPr>
              <a:defRPr/>
            </a:pPr>
            <a:r>
              <a:rPr lang="en-US" altLang="ko-KR" sz="1500"/>
              <a:t>region</a:t>
            </a:r>
            <a:r>
              <a:rPr lang="ko-KR" altLang="en-US" sz="1500"/>
              <a:t>은 처음 추측대로 큰 상관관계가 없음을 알 수 있으므로 변수 삭제</a:t>
            </a:r>
            <a:endParaRPr lang="ko-KR" altLang="en-US" sz="1500"/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711577" y="2108835"/>
            <a:ext cx="6408801" cy="4272534"/>
          </a:xfrm>
          <a:prstGeom prst="rect">
            <a:avLst/>
          </a:prstGeom>
        </p:spPr>
      </p:pic>
      <p:sp>
        <p:nvSpPr>
          <p:cNvPr id="8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en-US" altLang="en-US"/>
              <a:pPr>
                <a:defRPr lang="ko-KR" altLang="en-US"/>
              </a:pPr>
              <a:t>12</a:t>
            </a:fld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Linear Regression</a:t>
            </a:r>
            <a:endParaRPr lang="en-US" altLang="ko-KR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Linear regression</a:t>
            </a:r>
            <a:r>
              <a:rPr lang="ko-KR" altLang="en-US"/>
              <a:t>을 통해 </a:t>
            </a:r>
            <a:r>
              <a:rPr lang="en-US" altLang="ko-KR"/>
              <a:t>t</a:t>
            </a:r>
            <a:r>
              <a:rPr lang="ko-KR" altLang="en-US"/>
              <a:t>값과 </a:t>
            </a:r>
            <a:r>
              <a:rPr lang="en-US" altLang="ko-KR"/>
              <a:t>R-squared</a:t>
            </a:r>
            <a:r>
              <a:rPr lang="ko-KR" altLang="en-US"/>
              <a:t> 값을 구함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en-US" altLang="ko-KR"/>
              <a:t>R-squared</a:t>
            </a:r>
            <a:r>
              <a:rPr lang="ko-KR" altLang="en-US"/>
              <a:t> 값을 통해 전체 변수들이 </a:t>
            </a:r>
            <a:r>
              <a:rPr lang="en-US" altLang="ko-KR"/>
              <a:t>target</a:t>
            </a:r>
            <a:r>
              <a:rPr lang="ko-KR" altLang="en-US"/>
              <a:t>의 </a:t>
            </a:r>
            <a:r>
              <a:rPr lang="en-US" altLang="ko-KR"/>
              <a:t>75%</a:t>
            </a:r>
            <a:r>
              <a:rPr lang="ko-KR" altLang="en-US"/>
              <a:t>를</a:t>
            </a:r>
            <a:r>
              <a:rPr lang="en-US" altLang="ko-KR"/>
              <a:t> </a:t>
            </a:r>
            <a:r>
              <a:rPr lang="ko-KR" altLang="en-US"/>
              <a:t>설명</a:t>
            </a:r>
            <a:endParaRPr lang="ko-KR" altLang="en-US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en-US" altLang="ko-KR"/>
              <a:t>t</a:t>
            </a:r>
            <a:r>
              <a:rPr lang="ko-KR" altLang="en-US"/>
              <a:t>값을 통해 </a:t>
            </a:r>
            <a:r>
              <a:rPr lang="en-US" altLang="ko-KR"/>
              <a:t>smoker</a:t>
            </a:r>
            <a:r>
              <a:rPr lang="ko-KR" altLang="en-US"/>
              <a:t>와 </a:t>
            </a:r>
            <a:r>
              <a:rPr lang="en-US" altLang="ko-KR"/>
              <a:t>bmi,</a:t>
            </a:r>
            <a:r>
              <a:rPr lang="ko-KR" altLang="en-US"/>
              <a:t> </a:t>
            </a:r>
            <a:r>
              <a:rPr lang="en-US" altLang="ko-KR"/>
              <a:t>age</a:t>
            </a:r>
            <a:r>
              <a:rPr lang="ko-KR" altLang="en-US"/>
              <a:t>가 높은 인과관계를 가짐</a:t>
            </a:r>
            <a:endParaRPr lang="ko-KR" altLang="en-US"/>
          </a:p>
          <a:p>
            <a:pPr>
              <a:defRPr/>
            </a:pPr>
            <a:endParaRPr lang="ko-KR" alt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174690" y="1308100"/>
            <a:ext cx="3826048" cy="4814888"/>
          </a:xfrm>
          <a:prstGeom prst="rect">
            <a:avLst/>
          </a:prstGeom>
        </p:spPr>
      </p:pic>
      <p:sp>
        <p:nvSpPr>
          <p:cNvPr id="7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en-US" altLang="en-US"/>
              <a:pPr>
                <a:defRPr lang="ko-KR" altLang="en-US"/>
              </a:pPr>
              <a:t>13</a:t>
            </a:fld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67334" y="76072"/>
            <a:ext cx="4895929" cy="6161279"/>
          </a:xfrm>
          <a:prstGeom prst="rect">
            <a:avLst/>
          </a:prstGeom>
        </p:spPr>
      </p:pic>
      <p:pic>
        <p:nvPicPr>
          <p:cNvPr id="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528053" y="0"/>
            <a:ext cx="4057683" cy="6237351"/>
          </a:xfrm>
          <a:prstGeom prst="rect">
            <a:avLst/>
          </a:prstGeom>
        </p:spPr>
      </p:pic>
      <p:sp>
        <p:nvSpPr>
          <p:cNvPr id="6" name=""/>
          <p:cNvSpPr>
            <a:spLocks noGrp="1"/>
          </p:cNvSpPr>
          <p:nvPr>
            <p:ph idx="1"/>
          </p:nvPr>
        </p:nvSpPr>
        <p:spPr>
          <a:xfrm>
            <a:off x="935862" y="5628640"/>
            <a:ext cx="4440048" cy="1229360"/>
          </a:xfrm>
        </p:spPr>
        <p:txBody>
          <a:bodyPr vert="horz" lIns="91440" tIns="45720" rIns="91440" bIns="45720"/>
          <a:lstStyle/>
          <a:p>
            <a:pPr>
              <a:defRPr/>
            </a:pPr>
            <a:endParaRPr lang="en-US" altLang="ko-KR" sz="1500"/>
          </a:p>
          <a:p>
            <a:pPr>
              <a:defRPr/>
            </a:pPr>
            <a:endParaRPr lang="ko-KR" altLang="en-US"/>
          </a:p>
        </p:txBody>
      </p:sp>
      <p:sp>
        <p:nvSpPr>
          <p:cNvPr id="7" name=""/>
          <p:cNvSpPr txBox="1"/>
          <p:nvPr/>
        </p:nvSpPr>
        <p:spPr>
          <a:xfrm>
            <a:off x="1487424" y="6381369"/>
            <a:ext cx="2952369" cy="36042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regression without scaling</a:t>
            </a:r>
            <a:endParaRPr lang="en-US" altLang="ko-KR"/>
          </a:p>
        </p:txBody>
      </p:sp>
      <p:sp>
        <p:nvSpPr>
          <p:cNvPr id="8" name=""/>
          <p:cNvSpPr txBox="1"/>
          <p:nvPr/>
        </p:nvSpPr>
        <p:spPr>
          <a:xfrm>
            <a:off x="6960107" y="6380989"/>
            <a:ext cx="2952369" cy="36080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regression after scaling</a:t>
            </a:r>
            <a:endParaRPr lang="en-US" altLang="ko-KR"/>
          </a:p>
        </p:txBody>
      </p:sp>
      <p:sp>
        <p:nvSpPr>
          <p:cNvPr id="11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en-US" altLang="en-US"/>
              <a:pPr>
                <a:defRPr lang="ko-KR" altLang="en-US"/>
              </a:pPr>
              <a:t>14</a:t>
            </a:fld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Feature importance using RF</a:t>
            </a:r>
            <a:endParaRPr lang="en-US" altLang="ko-KR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Smoker, bmi, age</a:t>
            </a:r>
            <a:r>
              <a:rPr lang="ko-KR" altLang="en-US"/>
              <a:t>순으로 </a:t>
            </a:r>
            <a:r>
              <a:rPr lang="en-US" altLang="ko-KR"/>
              <a:t>feature important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그와 별개로 최적의 </a:t>
            </a:r>
            <a:r>
              <a:rPr lang="en-US" altLang="ko-KR"/>
              <a:t>parameter</a:t>
            </a:r>
            <a:r>
              <a:rPr lang="ko-KR" altLang="en-US"/>
              <a:t>를 찾기 위해 </a:t>
            </a:r>
            <a:r>
              <a:rPr lang="en-US" altLang="ko-KR"/>
              <a:t>tree</a:t>
            </a:r>
            <a:r>
              <a:rPr lang="ko-KR" altLang="en-US"/>
              <a:t>의 갯수</a:t>
            </a:r>
            <a:r>
              <a:rPr lang="en-US" altLang="ko-KR"/>
              <a:t>(n_estimators),</a:t>
            </a:r>
            <a:r>
              <a:rPr lang="ko-KR" altLang="en-US"/>
              <a:t> </a:t>
            </a:r>
            <a:r>
              <a:rPr lang="en-US" altLang="ko-KR"/>
              <a:t>depth(max_depth)</a:t>
            </a:r>
            <a:r>
              <a:rPr lang="ko-KR" altLang="en-US"/>
              <a:t>를 바꿔가면서 실행해봄</a:t>
            </a:r>
            <a:endParaRPr lang="ko-KR" alt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054082" y="1916811"/>
            <a:ext cx="3897899" cy="2366581"/>
          </a:xfrm>
          <a:prstGeom prst="rect">
            <a:avLst/>
          </a:prstGeom>
        </p:spPr>
      </p:pic>
      <p:sp>
        <p:nvSpPr>
          <p:cNvPr id="8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en-US" altLang="en-US"/>
              <a:pPr>
                <a:defRPr lang="ko-KR" altLang="en-US"/>
              </a:pPr>
              <a:t>15</a:t>
            </a:fld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Feature importance using RF</a:t>
            </a:r>
            <a:endParaRPr lang="en-US" altLang="ko-KR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31799" y="984889"/>
            <a:ext cx="8383771" cy="2682807"/>
          </a:xfrm>
          <a:prstGeom prst="rect">
            <a:avLst/>
          </a:prstGeom>
        </p:spPr>
      </p:pic>
      <p:pic>
        <p:nvPicPr>
          <p:cNvPr id="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31799" y="4005072"/>
            <a:ext cx="8425054" cy="2696017"/>
          </a:xfrm>
          <a:prstGeom prst="rect">
            <a:avLst/>
          </a:prstGeom>
        </p:spPr>
      </p:pic>
      <p:sp>
        <p:nvSpPr>
          <p:cNvPr id="6" name=""/>
          <p:cNvSpPr txBox="1"/>
          <p:nvPr/>
        </p:nvSpPr>
        <p:spPr>
          <a:xfrm>
            <a:off x="8112252" y="3064099"/>
            <a:ext cx="2448306" cy="36490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n_tree</a:t>
            </a:r>
            <a:r>
              <a:rPr lang="ko-KR" altLang="en-US"/>
              <a:t>를 바꿔가며 실행</a:t>
            </a:r>
            <a:endParaRPr lang="ko-KR" altLang="en-US"/>
          </a:p>
        </p:txBody>
      </p:sp>
      <p:sp>
        <p:nvSpPr>
          <p:cNvPr id="7" name=""/>
          <p:cNvSpPr txBox="1"/>
          <p:nvPr/>
        </p:nvSpPr>
        <p:spPr>
          <a:xfrm>
            <a:off x="8112252" y="6093333"/>
            <a:ext cx="3096388" cy="362712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max_depth</a:t>
            </a:r>
            <a:r>
              <a:rPr lang="ko-KR" altLang="en-US"/>
              <a:t>를 바꿔가며 실행</a:t>
            </a:r>
            <a:endParaRPr lang="ko-KR" altLang="en-US"/>
          </a:p>
        </p:txBody>
      </p:sp>
      <p:sp>
        <p:nvSpPr>
          <p:cNvPr id="10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en-US" altLang="en-US"/>
              <a:pPr>
                <a:defRPr lang="ko-KR" altLang="en-US"/>
              </a:pPr>
              <a:t>16</a:t>
            </a:fld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Classification</a:t>
            </a:r>
            <a:endParaRPr lang="en-US" altLang="ko-KR"/>
          </a:p>
        </p:txBody>
      </p:sp>
      <p:sp>
        <p:nvSpPr>
          <p:cNvPr id="3" name="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Index</a:t>
            </a:r>
            <a:endParaRPr lang="en-US" altLang="ko-KR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en-US" altLang="ko-KR"/>
              <a:t>1. Data</a:t>
            </a:r>
            <a:endParaRPr lang="ko-KR" altLang="en-US"/>
          </a:p>
          <a:p>
            <a:pPr marL="0" indent="0">
              <a:buNone/>
              <a:defRPr/>
            </a:pPr>
            <a:endParaRPr lang="ko-KR" altLang="en-US"/>
          </a:p>
          <a:p>
            <a:pPr marL="0" indent="0">
              <a:buNone/>
              <a:defRPr/>
            </a:pPr>
            <a:r>
              <a:rPr lang="en-US" altLang="ko-KR"/>
              <a:t>2.</a:t>
            </a:r>
            <a:r>
              <a:rPr lang="ko-KR" altLang="en-US"/>
              <a:t> </a:t>
            </a:r>
            <a:r>
              <a:rPr lang="en-US" altLang="ko-KR"/>
              <a:t>Decision tree algorithm</a:t>
            </a:r>
            <a:r>
              <a:rPr lang="ko-KR" altLang="en-US"/>
              <a:t> </a:t>
            </a:r>
            <a:endParaRPr lang="ko-KR" altLang="en-US"/>
          </a:p>
          <a:p>
            <a:pPr marL="0" indent="0">
              <a:buNone/>
              <a:defRPr/>
            </a:pPr>
            <a:endParaRPr lang="ko-KR" altLang="en-US"/>
          </a:p>
          <a:p>
            <a:pPr marL="0" indent="0">
              <a:buNone/>
              <a:defRPr/>
            </a:pPr>
            <a:r>
              <a:rPr lang="en-US" altLang="ko-KR"/>
              <a:t>3. Compare algorithms</a:t>
            </a:r>
            <a:endParaRPr lang="en-US" altLang="ko-KR"/>
          </a:p>
          <a:p>
            <a:pPr marL="0" indent="0">
              <a:buNone/>
              <a:defRPr/>
            </a:pP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4. Feature importance using Random Forest</a:t>
            </a:r>
            <a:endParaRPr lang="en-US" altLang="ko-KR"/>
          </a:p>
          <a:p>
            <a:pPr marL="0" indent="0">
              <a:buNone/>
              <a:defRPr/>
            </a:pPr>
            <a:endParaRPr lang="ko-KR" altLang="en-US"/>
          </a:p>
          <a:p>
            <a:pPr marL="0" indent="0">
              <a:buNone/>
              <a:defRPr/>
            </a:pPr>
            <a:endParaRPr lang="en-US" altLang="ko-KR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en-US" altLang="en-US"/>
              <a:pPr>
                <a:defRPr lang="ko-KR" altLang="en-US"/>
              </a:pPr>
              <a:t>18</a:t>
            </a:fld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Data</a:t>
            </a:r>
            <a:endParaRPr lang="en-US" altLang="ko-KR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en-US" altLang="ko-KR"/>
              <a:t>target : Personal Loan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en-US" altLang="en-US"/>
              <a:pPr>
                <a:defRPr lang="ko-KR" altLang="en-US"/>
              </a:pPr>
              <a:t>19</a:t>
            </a:fld>
            <a:endParaRPr lang="en-US" altLang="en-US"/>
          </a:p>
        </p:txBody>
      </p:sp>
      <p:pic>
        <p:nvPicPr>
          <p:cNvPr id="7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254634" y="1063586"/>
            <a:ext cx="9305925" cy="34004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Index</a:t>
            </a:r>
            <a:endParaRPr lang="en-US" altLang="ko-KR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en-US" altLang="ko-KR"/>
              <a:t>1. Data</a:t>
            </a:r>
            <a:r>
              <a:rPr lang="ko-KR" altLang="en-US"/>
              <a:t> </a:t>
            </a:r>
            <a:endParaRPr lang="ko-KR" altLang="en-US"/>
          </a:p>
          <a:p>
            <a:pPr marL="0" indent="0">
              <a:buNone/>
              <a:defRPr/>
            </a:pPr>
            <a:endParaRPr lang="ko-KR" altLang="en-US"/>
          </a:p>
          <a:p>
            <a:pPr marL="0" indent="0">
              <a:buNone/>
              <a:defRPr/>
            </a:pPr>
            <a:r>
              <a:rPr lang="en-US" altLang="ko-KR"/>
              <a:t>2.</a:t>
            </a:r>
            <a:r>
              <a:rPr lang="ko-KR" altLang="en-US"/>
              <a:t> </a:t>
            </a:r>
            <a:r>
              <a:rPr lang="en-US" altLang="ko-KR"/>
              <a:t>Plotting</a:t>
            </a:r>
            <a:endParaRPr lang="en-US" altLang="ko-KR"/>
          </a:p>
          <a:p>
            <a:pPr marL="0" indent="0">
              <a:buNone/>
              <a:defRPr/>
            </a:pP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3.</a:t>
            </a:r>
            <a:r>
              <a:rPr lang="ko-KR" altLang="en-US"/>
              <a:t> </a:t>
            </a:r>
            <a:r>
              <a:rPr lang="en-US" altLang="ko-KR"/>
              <a:t>Correlation</a:t>
            </a:r>
            <a:endParaRPr lang="en-US" altLang="ko-KR"/>
          </a:p>
          <a:p>
            <a:pPr marL="0" indent="0">
              <a:buNone/>
              <a:defRPr/>
            </a:pPr>
            <a:endParaRPr lang="ko-KR" altLang="en-US"/>
          </a:p>
          <a:p>
            <a:pPr marL="0" indent="0">
              <a:buNone/>
              <a:defRPr/>
            </a:pPr>
            <a:r>
              <a:rPr lang="en-US" altLang="ko-KR"/>
              <a:t>4.</a:t>
            </a:r>
            <a:r>
              <a:rPr lang="ko-KR" altLang="en-US"/>
              <a:t> </a:t>
            </a:r>
            <a:r>
              <a:rPr lang="en-US" altLang="ko-KR"/>
              <a:t>Linear regression</a:t>
            </a:r>
            <a:endParaRPr lang="en-US" altLang="ko-KR"/>
          </a:p>
          <a:p>
            <a:pPr marL="0" indent="0">
              <a:buNone/>
              <a:defRPr/>
            </a:pPr>
            <a:endParaRPr lang="ko-KR" altLang="en-US"/>
          </a:p>
          <a:p>
            <a:pPr marL="0" indent="0">
              <a:buNone/>
              <a:defRPr/>
            </a:pPr>
            <a:r>
              <a:rPr lang="en-US" altLang="ko-KR"/>
              <a:t>5.</a:t>
            </a:r>
            <a:r>
              <a:rPr lang="ko-KR" altLang="en-US"/>
              <a:t> </a:t>
            </a:r>
            <a:r>
              <a:rPr lang="en-US" altLang="ko-KR"/>
              <a:t>Feature importance using random forest</a:t>
            </a:r>
            <a:endParaRPr lang="en-US" altLang="ko-KR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en-US" altLang="en-US"/>
              <a:pPr>
                <a:defRPr lang="ko-KR" altLang="en-US"/>
              </a:pPr>
              <a:t>2</a:t>
            </a:fld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Data</a:t>
            </a:r>
            <a:endParaRPr lang="en-US" altLang="ko-KR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Check data type and null-value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ko-KR" altLang="en-US"/>
              <a:t>직관적으로 </a:t>
            </a:r>
            <a:r>
              <a:rPr lang="en-US" altLang="ko-KR"/>
              <a:t>ID</a:t>
            </a:r>
            <a:r>
              <a:rPr lang="ko-KR" altLang="en-US"/>
              <a:t>와 </a:t>
            </a:r>
            <a:r>
              <a:rPr lang="en-US" altLang="ko-KR"/>
              <a:t>Zipcode</a:t>
            </a:r>
            <a:r>
              <a:rPr lang="ko-KR" altLang="en-US"/>
              <a:t>는 보험 가입 여부에 영향이 없음을 알 수 있음</a:t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en-US" altLang="en-US"/>
              <a:pPr>
                <a:defRPr lang="ko-KR" altLang="en-US"/>
              </a:pPr>
              <a:t>20</a:t>
            </a:fld>
            <a:endParaRPr lang="en-US" altLang="en-US"/>
          </a:p>
        </p:txBody>
      </p:sp>
      <p:pic>
        <p:nvPicPr>
          <p:cNvPr id="7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23316" y="1916811"/>
            <a:ext cx="3695700" cy="3486150"/>
          </a:xfrm>
          <a:prstGeom prst="rect">
            <a:avLst/>
          </a:prstGeom>
        </p:spPr>
      </p:pic>
      <p:pic>
        <p:nvPicPr>
          <p:cNvPr id="8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444620" y="2846450"/>
            <a:ext cx="7290177" cy="25565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Data</a:t>
            </a:r>
            <a:endParaRPr lang="en-US" altLang="ko-KR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z="2000"/>
              <a:t>target</a:t>
            </a:r>
            <a:r>
              <a:rPr lang="ko-KR" altLang="en-US" sz="2000"/>
              <a:t>은 </a:t>
            </a:r>
            <a:r>
              <a:rPr lang="en-US" altLang="ko-KR" sz="2000"/>
              <a:t>binary</a:t>
            </a:r>
            <a:r>
              <a:rPr lang="ko-KR" altLang="en-US" sz="2000"/>
              <a:t> 데이터인데 반해 </a:t>
            </a:r>
            <a:r>
              <a:rPr lang="en-US" altLang="ko-KR" sz="2000"/>
              <a:t>age, experience, income , mortage</a:t>
            </a:r>
            <a:r>
              <a:rPr lang="ko-KR" altLang="en-US" sz="2000"/>
              <a:t>는 </a:t>
            </a:r>
            <a:r>
              <a:rPr lang="en-US" altLang="ko-KR" sz="2000"/>
              <a:t>unique</a:t>
            </a:r>
            <a:r>
              <a:rPr lang="ko-KR" altLang="en-US" sz="2000"/>
              <a:t> 값이 매우 많고 큼</a:t>
            </a:r>
            <a:endParaRPr lang="ko-KR" altLang="en-US" sz="2000"/>
          </a:p>
          <a:p>
            <a:pPr>
              <a:defRPr/>
            </a:pPr>
            <a:endParaRPr lang="en-US" altLang="ko-KR" sz="2000"/>
          </a:p>
          <a:p>
            <a:pPr>
              <a:defRPr/>
            </a:pPr>
            <a:r>
              <a:rPr lang="en-US" altLang="ko-KR" sz="2000"/>
              <a:t>Regression</a:t>
            </a:r>
            <a:r>
              <a:rPr lang="ko-KR" altLang="en-US" sz="2000"/>
              <a:t>과 달리 </a:t>
            </a:r>
            <a:r>
              <a:rPr lang="en-US" altLang="ko-KR" sz="2000"/>
              <a:t>Tree algorithm</a:t>
            </a:r>
            <a:r>
              <a:rPr lang="ko-KR" altLang="en-US" sz="2000"/>
              <a:t>은 </a:t>
            </a:r>
            <a:r>
              <a:rPr lang="en-US" altLang="ko-KR" sz="2000"/>
              <a:t>scaling</a:t>
            </a:r>
            <a:r>
              <a:rPr lang="ko-KR" altLang="en-US" sz="2000"/>
              <a:t>을 진행하지 않음</a:t>
            </a:r>
            <a:r>
              <a:rPr lang="en-US" altLang="ko-KR" sz="2000"/>
              <a:t>.</a:t>
            </a:r>
            <a:r>
              <a:rPr lang="ko-KR" altLang="en-US" sz="2000"/>
              <a:t> </a:t>
            </a:r>
            <a:endParaRPr lang="ko-KR" altLang="en-US" sz="2000"/>
          </a:p>
          <a:p>
            <a:pPr lvl="1">
              <a:defRPr/>
            </a:pPr>
            <a:r>
              <a:rPr lang="ko-KR" altLang="en-US" sz="1500"/>
              <a:t>보통 </a:t>
            </a:r>
            <a:r>
              <a:rPr lang="en-US" altLang="ko-KR" sz="1500"/>
              <a:t>normalize</a:t>
            </a:r>
            <a:r>
              <a:rPr lang="ko-KR" altLang="en-US" sz="1500"/>
              <a:t>는 </a:t>
            </a:r>
            <a:r>
              <a:rPr lang="en-US" altLang="ko-KR" sz="1500"/>
              <a:t>error based algorithm(linear regression, nueral network...)</a:t>
            </a:r>
            <a:r>
              <a:rPr lang="ko-KR" altLang="en-US" sz="1500"/>
              <a:t>에서 </a:t>
            </a:r>
            <a:r>
              <a:rPr lang="en-US" altLang="ko-KR" sz="1500"/>
              <a:t>global minimum</a:t>
            </a:r>
            <a:r>
              <a:rPr lang="ko-KR" altLang="en-US" sz="1500"/>
              <a:t>을 빠르게 수렴 시키기 위해 사용</a:t>
            </a:r>
            <a:endParaRPr lang="ko-KR" altLang="en-US" sz="1500"/>
          </a:p>
          <a:p>
            <a:pPr lvl="1">
              <a:defRPr/>
            </a:pPr>
            <a:r>
              <a:rPr lang="en-US" altLang="ko-KR" sz="1500"/>
              <a:t>Information based algorithm(Decision Tree, Random Forest...)</a:t>
            </a:r>
            <a:r>
              <a:rPr lang="ko-KR" altLang="en-US" sz="1500"/>
              <a:t>는 굳이 </a:t>
            </a:r>
            <a:r>
              <a:rPr lang="en-US" altLang="ko-KR" sz="1500"/>
              <a:t>normalize</a:t>
            </a:r>
            <a:r>
              <a:rPr lang="ko-KR" altLang="en-US" sz="1500"/>
              <a:t>를 할 필요 없음</a:t>
            </a:r>
            <a:endParaRPr lang="ko-KR" altLang="en-US" sz="1500"/>
          </a:p>
          <a:p>
            <a:pPr lvl="1">
              <a:defRPr/>
            </a:pPr>
            <a:r>
              <a:rPr lang="ko-KR" altLang="en-US" sz="1500"/>
              <a:t>http://bitly.kr/InLPoZUzKDk</a:t>
            </a:r>
            <a:endParaRPr lang="ko-KR" altLang="en-US" sz="1500"/>
          </a:p>
          <a:p>
            <a:pPr lvl="1">
              <a:defRPr/>
            </a:pPr>
            <a:endParaRPr lang="ko-KR" altLang="en-US" sz="2000"/>
          </a:p>
        </p:txBody>
      </p:sp>
      <p:sp>
        <p:nvSpPr>
          <p:cNvPr id="4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en-US" altLang="en-US"/>
              <a:pPr>
                <a:defRPr lang="ko-KR" altLang="en-US"/>
              </a:pPr>
              <a:t>21</a:t>
            </a:fld>
            <a:endParaRPr lang="en-US" altLang="en-US"/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31799" y="3995737"/>
            <a:ext cx="7029450" cy="2543175"/>
          </a:xfrm>
          <a:prstGeom prst="rect">
            <a:avLst/>
          </a:prstGeom>
        </p:spPr>
      </p:pic>
      <p:pic>
        <p:nvPicPr>
          <p:cNvPr id="6" name=""/>
          <p:cNvPicPr>
            <a:picLocks noChangeAspect="1"/>
          </p:cNvPicPr>
          <p:nvPr/>
        </p:nvPicPr>
        <p:blipFill rotWithShape="1">
          <a:blip r:embed="rId3"/>
          <a:srcRect r="27410"/>
          <a:stretch>
            <a:fillRect/>
          </a:stretch>
        </p:blipFill>
        <p:spPr>
          <a:xfrm>
            <a:off x="7461249" y="3788569"/>
            <a:ext cx="4385928" cy="28803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Decision Tree Algorithm</a:t>
            </a:r>
            <a:endParaRPr lang="en-US" altLang="ko-KR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z="2000"/>
              <a:t>Decision tree</a:t>
            </a:r>
            <a:r>
              <a:rPr lang="ko-KR" altLang="en-US" sz="2000"/>
              <a:t>는 각 </a:t>
            </a:r>
            <a:r>
              <a:rPr lang="en-US" altLang="ko-KR" sz="2000"/>
              <a:t>node</a:t>
            </a:r>
            <a:r>
              <a:rPr lang="ko-KR" altLang="en-US" sz="2000"/>
              <a:t>들의 복잡성</a:t>
            </a:r>
            <a:r>
              <a:rPr lang="en-US" altLang="ko-KR" sz="2000"/>
              <a:t>(impurity)</a:t>
            </a:r>
            <a:r>
              <a:rPr lang="ko-KR" altLang="en-US" sz="2000"/>
              <a:t>가 낮은 방향으로 만들어진다</a:t>
            </a:r>
            <a:r>
              <a:rPr lang="en-US" altLang="ko-KR" sz="2000"/>
              <a:t>.</a:t>
            </a:r>
            <a:endParaRPr lang="en-US" altLang="ko-KR" sz="2000"/>
          </a:p>
          <a:p>
            <a:pPr>
              <a:defRPr/>
            </a:pPr>
            <a:endParaRPr lang="ko-KR" altLang="en-US" sz="2000"/>
          </a:p>
          <a:p>
            <a:pPr>
              <a:defRPr/>
            </a:pPr>
            <a:r>
              <a:rPr lang="en-US" altLang="ko-KR" sz="2000"/>
              <a:t>impurity</a:t>
            </a:r>
            <a:r>
              <a:rPr lang="ko-KR" altLang="en-US" sz="2000"/>
              <a:t>는 어떻게 측정이 가능한가</a:t>
            </a:r>
            <a:r>
              <a:rPr lang="en-US" altLang="ko-KR" sz="2000"/>
              <a:t>?</a:t>
            </a:r>
            <a:endParaRPr lang="en-US" altLang="ko-KR" sz="2000"/>
          </a:p>
          <a:p>
            <a:pPr>
              <a:defRPr/>
            </a:pPr>
            <a:endParaRPr lang="ko-KR" altLang="en-US" sz="2000"/>
          </a:p>
          <a:p>
            <a:pPr>
              <a:defRPr/>
            </a:pPr>
            <a:r>
              <a:rPr lang="ko-KR" altLang="en-US" sz="2000"/>
              <a:t>본 코드에서는 </a:t>
            </a:r>
            <a:r>
              <a:rPr lang="en-US" altLang="ko-KR" sz="2000"/>
              <a:t>3</a:t>
            </a:r>
            <a:r>
              <a:rPr lang="ko-KR" altLang="en-US" sz="2000"/>
              <a:t>가지의 </a:t>
            </a:r>
            <a:r>
              <a:rPr lang="en-US" altLang="ko-KR" sz="2000"/>
              <a:t>measurment</a:t>
            </a:r>
            <a:r>
              <a:rPr lang="ko-KR" altLang="en-US" sz="2000"/>
              <a:t>를 사용</a:t>
            </a:r>
            <a:endParaRPr lang="ko-KR" altLang="en-US" sz="2000"/>
          </a:p>
          <a:p>
            <a:pPr lvl="4">
              <a:defRPr/>
            </a:pPr>
            <a:endParaRPr lang="en-US" altLang="ko-KR" sz="1500"/>
          </a:p>
          <a:p>
            <a:pPr lvl="4">
              <a:defRPr/>
            </a:pPr>
            <a:r>
              <a:rPr lang="en-US" altLang="ko-KR" sz="1500"/>
              <a:t>Gini impurity</a:t>
            </a:r>
            <a:endParaRPr lang="en-US" altLang="ko-KR" sz="2000"/>
          </a:p>
          <a:p>
            <a:pPr lvl="4">
              <a:defRPr/>
            </a:pPr>
            <a:endParaRPr lang="en-US" altLang="ko-KR" sz="2000"/>
          </a:p>
          <a:p>
            <a:pPr lvl="4">
              <a:defRPr/>
            </a:pPr>
            <a:r>
              <a:rPr lang="en-US" altLang="ko-KR" sz="1500"/>
              <a:t>Entorpy</a:t>
            </a:r>
            <a:endParaRPr lang="en-US" altLang="ko-KR" sz="2000"/>
          </a:p>
          <a:p>
            <a:pPr lvl="4">
              <a:defRPr/>
            </a:pPr>
            <a:endParaRPr lang="en-US" altLang="ko-KR" sz="2000"/>
          </a:p>
          <a:p>
            <a:pPr lvl="4">
              <a:defRPr/>
            </a:pPr>
            <a:r>
              <a:rPr lang="en-US" altLang="ko-KR" sz="1500"/>
              <a:t>Entropy GR</a:t>
            </a:r>
            <a:endParaRPr lang="en-US" altLang="ko-KR" sz="1500"/>
          </a:p>
          <a:p>
            <a:pPr lvl="4">
              <a:defRPr/>
            </a:pPr>
            <a:endParaRPr lang="en-US" altLang="ko-KR" sz="1500"/>
          </a:p>
          <a:p>
            <a:pPr lvl="4">
              <a:defRPr/>
            </a:pPr>
            <a:endParaRPr lang="en-US" altLang="ko-KR" sz="1500"/>
          </a:p>
          <a:p>
            <a:pPr marL="95250" lvl="0" indent="0">
              <a:buNone/>
              <a:defRPr/>
            </a:pPr>
            <a:r>
              <a:rPr lang="en-US" altLang="ko-KR" sz="1800"/>
              <a:t>https://process-mining.tistory.com/106</a:t>
            </a:r>
            <a:endParaRPr lang="en-US" altLang="ko-KR" sz="1800"/>
          </a:p>
        </p:txBody>
      </p:sp>
      <p:sp>
        <p:nvSpPr>
          <p:cNvPr id="4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en-US" altLang="en-US"/>
              <a:pPr>
                <a:defRPr lang="ko-KR" altLang="en-US"/>
              </a:pPr>
              <a:t>22</a:t>
            </a:fld>
            <a:endParaRPr lang="en-US" altLang="en-US"/>
          </a:p>
        </p:txBody>
      </p:sp>
      <p:sp>
        <p:nvSpPr>
          <p:cNvPr id="5" name=""/>
          <p:cNvSpPr/>
          <p:nvPr/>
        </p:nvSpPr>
        <p:spPr>
          <a:xfrm>
            <a:off x="623316" y="3573018"/>
            <a:ext cx="648081" cy="1296162"/>
          </a:xfrm>
          <a:prstGeom prst="leftBrace">
            <a:avLst>
              <a:gd name="adj1" fmla="val 8333"/>
              <a:gd name="adj2" fmla="val 50000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2">
            <a:schemeClr val="accent4"/>
          </a:effectRef>
          <a:fontRef idx="minor">
            <a:schemeClr val="dk1"/>
          </a:fontRef>
        </p:style>
        <p:txBody>
          <a:bodyPr anchor="ctr"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Compare Algorithms</a:t>
            </a:r>
            <a:endParaRPr lang="en-US" altLang="ko-KR"/>
          </a:p>
        </p:txBody>
      </p:sp>
      <p:sp>
        <p:nvSpPr>
          <p:cNvPr id="4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en-US" altLang="en-US"/>
              <a:pPr>
                <a:defRPr lang="ko-KR" altLang="en-US"/>
              </a:pPr>
              <a:t>23</a:t>
            </a:fld>
            <a:endParaRPr lang="en-US" altLang="en-US"/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63271" y="1063586"/>
            <a:ext cx="5416705" cy="2624963"/>
          </a:xfrm>
          <a:prstGeom prst="rect">
            <a:avLst/>
          </a:prstGeom>
          <a:ln>
            <a:solidFill>
              <a:schemeClr val="dk1"/>
            </a:solidFill>
          </a:ln>
        </p:spPr>
      </p:pic>
      <p:pic>
        <p:nvPicPr>
          <p:cNvPr id="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096000" y="1007229"/>
            <a:ext cx="4798228" cy="2737675"/>
          </a:xfrm>
          <a:prstGeom prst="rect">
            <a:avLst/>
          </a:prstGeom>
          <a:solidFill>
            <a:schemeClr val="accent1"/>
          </a:solidFill>
          <a:ln>
            <a:solidFill>
              <a:schemeClr val="dk1"/>
            </a:solidFill>
          </a:ln>
        </p:spPr>
      </p:pic>
      <p:pic>
        <p:nvPicPr>
          <p:cNvPr id="7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31799" y="4123012"/>
            <a:ext cx="4878134" cy="2415900"/>
          </a:xfrm>
          <a:prstGeom prst="rect">
            <a:avLst/>
          </a:prstGeom>
          <a:solidFill>
            <a:schemeClr val="accent1"/>
          </a:solidFill>
          <a:ln>
            <a:solidFill>
              <a:schemeClr val="dk1"/>
            </a:solidFill>
          </a:ln>
        </p:spPr>
      </p:pic>
      <p:sp>
        <p:nvSpPr>
          <p:cNvPr id="8" name=""/>
          <p:cNvSpPr txBox="1"/>
          <p:nvPr/>
        </p:nvSpPr>
        <p:spPr>
          <a:xfrm>
            <a:off x="1682717" y="3744905"/>
            <a:ext cx="2376297" cy="35846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gini impurity</a:t>
            </a:r>
            <a:endParaRPr lang="en-US" altLang="ko-KR"/>
          </a:p>
        </p:txBody>
      </p:sp>
      <p:sp>
        <p:nvSpPr>
          <p:cNvPr id="9" name=""/>
          <p:cNvSpPr txBox="1"/>
          <p:nvPr/>
        </p:nvSpPr>
        <p:spPr>
          <a:xfrm>
            <a:off x="7608188" y="3755614"/>
            <a:ext cx="2376298" cy="367398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/>
              <a:t>Entropy</a:t>
            </a:r>
            <a:endParaRPr lang="en-US" altLang="ko-KR"/>
          </a:p>
        </p:txBody>
      </p:sp>
      <p:sp>
        <p:nvSpPr>
          <p:cNvPr id="10" name=""/>
          <p:cNvSpPr txBox="1"/>
          <p:nvPr/>
        </p:nvSpPr>
        <p:spPr>
          <a:xfrm>
            <a:off x="1682717" y="6490602"/>
            <a:ext cx="2376298" cy="367398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/>
              <a:t>Entropy GR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Compare Algorithms</a:t>
            </a:r>
            <a:endParaRPr lang="en-US" altLang="ko-KR"/>
          </a:p>
          <a:p>
            <a:pPr>
              <a:defRPr/>
            </a:pPr>
            <a:r>
              <a:rPr lang="en-US" altLang="ko-KR" sz="2000"/>
              <a:t>prediction performance</a:t>
            </a:r>
            <a:endParaRPr lang="en-US" altLang="ko-KR" sz="2000"/>
          </a:p>
        </p:txBody>
      </p:sp>
      <p:graphicFrame>
        <p:nvGraphicFramePr>
          <p:cNvPr id="3" name=""/>
          <p:cNvGraphicFramePr>
            <a:graphicFrameLocks noGrp="1"/>
          </p:cNvGraphicFramePr>
          <p:nvPr>
            <p:ph idx="1"/>
          </p:nvPr>
        </p:nvGraphicFramePr>
        <p:xfrm>
          <a:off x="444500" y="1641422"/>
          <a:ext cx="11302999" cy="1931595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979040"/>
                <a:gridCol w="2808351"/>
                <a:gridCol w="3689857"/>
                <a:gridCol w="2825749"/>
              </a:tblGrid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Accuracy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F1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AUC</a:t>
                      </a:r>
                      <a:endParaRPr lang="en-US" altLang="ko-KR"/>
                    </a:p>
                  </a:txBody>
                  <a:tcPr marL="91440" marR="91440"/>
                </a:tc>
              </a:tr>
              <a:tr h="52025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Gini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0.971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0.832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0.896</a:t>
                      </a:r>
                      <a:endParaRPr lang="en-US" altLang="ko-KR"/>
                    </a:p>
                  </a:txBody>
                  <a:tcPr marL="91440" marR="91440"/>
                </a:tc>
              </a:tr>
              <a:tr h="52025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Entropy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0.963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0.8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0.93</a:t>
                      </a:r>
                      <a:endParaRPr lang="en-US" altLang="ko-KR"/>
                    </a:p>
                  </a:txBody>
                  <a:tcPr marL="91440" marR="91440"/>
                </a:tc>
              </a:tr>
              <a:tr h="52025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/>
                        <a:t>Entropy GR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0.965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0.809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0.912</a:t>
                      </a:r>
                      <a:endParaRPr lang="en-US" altLang="ko-KR"/>
                    </a:p>
                  </a:txBody>
                  <a:tcPr marL="91440" marR="91440"/>
                </a:tc>
              </a:tr>
            </a:tbl>
          </a:graphicData>
        </a:graphic>
      </p:graphicFrame>
      <p:sp>
        <p:nvSpPr>
          <p:cNvPr id="4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en-US" altLang="en-US"/>
              <a:pPr>
                <a:defRPr lang="ko-KR" altLang="en-US"/>
              </a:pPr>
              <a:t>24</a:t>
            </a:fld>
            <a:endParaRPr lang="en-US" altLang="en-US"/>
          </a:p>
        </p:txBody>
      </p:sp>
      <p:sp>
        <p:nvSpPr>
          <p:cNvPr id="5" name=""/>
          <p:cNvSpPr txBox="1"/>
          <p:nvPr/>
        </p:nvSpPr>
        <p:spPr>
          <a:xfrm>
            <a:off x="444500" y="4013835"/>
            <a:ext cx="7488936" cy="146113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Accuracy,</a:t>
            </a:r>
            <a:r>
              <a:rPr lang="ko-KR" altLang="en-US"/>
              <a:t> </a:t>
            </a:r>
            <a:r>
              <a:rPr lang="en-US" altLang="ko-KR"/>
              <a:t>F1 : gini impurity</a:t>
            </a:r>
            <a:r>
              <a:rPr lang="ko-KR" altLang="en-US"/>
              <a:t>가 가장 좋게 나옴</a:t>
            </a:r>
            <a:endParaRPr lang="ko-KR" altLang="en-US"/>
          </a:p>
          <a:p>
            <a:pPr>
              <a:defRPr/>
            </a:pPr>
            <a:r>
              <a:rPr lang="en-US" altLang="ko-KR"/>
              <a:t>AUC : entropy</a:t>
            </a:r>
            <a:r>
              <a:rPr lang="ko-KR" altLang="en-US"/>
              <a:t>가 가장 좋게 나옴</a:t>
            </a:r>
            <a:r>
              <a:rPr lang="en-US" altLang="ko-KR"/>
              <a:t>(gini</a:t>
            </a:r>
            <a:r>
              <a:rPr lang="ko-KR" altLang="en-US"/>
              <a:t>가 최하</a:t>
            </a:r>
            <a:r>
              <a:rPr lang="en-US" altLang="ko-KR"/>
              <a:t>)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ko-KR" altLang="en-US"/>
              <a:t>특정 </a:t>
            </a:r>
            <a:r>
              <a:rPr lang="en-US" altLang="ko-KR"/>
              <a:t>threshold</a:t>
            </a:r>
            <a:r>
              <a:rPr lang="ko-KR" altLang="en-US"/>
              <a:t>에서는 </a:t>
            </a:r>
            <a:r>
              <a:rPr lang="en-US" altLang="ko-KR"/>
              <a:t>gini impurity</a:t>
            </a:r>
            <a:r>
              <a:rPr lang="ko-KR" altLang="en-US"/>
              <a:t>가 가장 성능이 좋지만</a:t>
            </a:r>
            <a:endParaRPr lang="ko-KR" altLang="en-US"/>
          </a:p>
          <a:p>
            <a:pPr>
              <a:defRPr/>
            </a:pPr>
            <a:r>
              <a:rPr lang="ko-KR" altLang="en-US"/>
              <a:t>전체적으로는 </a:t>
            </a:r>
            <a:r>
              <a:rPr lang="en-US" altLang="ko-KR"/>
              <a:t>entropy</a:t>
            </a:r>
            <a:r>
              <a:rPr lang="ko-KR" altLang="en-US"/>
              <a:t>가 정확도가 가장 높음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Compare Algorithms</a:t>
            </a:r>
            <a:endParaRPr lang="en-US" altLang="ko-KR"/>
          </a:p>
          <a:p>
            <a:pPr>
              <a:defRPr/>
            </a:pPr>
            <a:r>
              <a:rPr lang="en-US" altLang="ko-KR" sz="2000"/>
              <a:t>Interpretation measure</a:t>
            </a:r>
            <a:endParaRPr lang="en-US" altLang="ko-KR" sz="2000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en-US" altLang="ko-KR" sz="2000"/>
              <a:t>entropy</a:t>
            </a:r>
            <a:r>
              <a:rPr lang="ko-KR" altLang="en-US" sz="2000"/>
              <a:t>가 다른 </a:t>
            </a:r>
            <a:r>
              <a:rPr lang="en-US" altLang="ko-KR" sz="2000"/>
              <a:t>measurement</a:t>
            </a:r>
            <a:r>
              <a:rPr lang="ko-KR" altLang="en-US" sz="2000"/>
              <a:t>에 비해 </a:t>
            </a:r>
            <a:r>
              <a:rPr lang="en-US" altLang="ko-KR" sz="2000"/>
              <a:t>depth</a:t>
            </a:r>
            <a:r>
              <a:rPr lang="ko-KR" altLang="en-US" sz="2000"/>
              <a:t>도 깊고 </a:t>
            </a:r>
            <a:r>
              <a:rPr lang="en-US" altLang="ko-KR" sz="2000"/>
              <a:t>coverage</a:t>
            </a:r>
            <a:r>
              <a:rPr lang="ko-KR" altLang="en-US" sz="2000"/>
              <a:t>도 낮음</a:t>
            </a:r>
            <a:r>
              <a:rPr lang="en-US" altLang="ko-KR" sz="2000"/>
              <a:t>.</a:t>
            </a:r>
            <a:endParaRPr lang="en-US" altLang="ko-KR" sz="2000"/>
          </a:p>
          <a:p>
            <a:pPr>
              <a:defRPr/>
            </a:pPr>
            <a:r>
              <a:rPr lang="ko-KR" altLang="en-US" sz="2000"/>
              <a:t>그러나 </a:t>
            </a:r>
            <a:r>
              <a:rPr lang="en-US" altLang="ko-KR" sz="2000"/>
              <a:t>number of variable</a:t>
            </a:r>
            <a:r>
              <a:rPr lang="ko-KR" altLang="en-US" sz="2000"/>
              <a:t>은 타 </a:t>
            </a:r>
            <a:r>
              <a:rPr lang="en-US" altLang="ko-KR" sz="2000"/>
              <a:t>measurement</a:t>
            </a:r>
            <a:r>
              <a:rPr lang="ko-KR" altLang="en-US" sz="2000"/>
              <a:t>와 동일</a:t>
            </a:r>
            <a:endParaRPr lang="ko-KR" altLang="en-US" sz="2000"/>
          </a:p>
        </p:txBody>
      </p:sp>
      <p:sp>
        <p:nvSpPr>
          <p:cNvPr id="4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en-US" altLang="en-US"/>
              <a:pPr>
                <a:defRPr lang="ko-KR" altLang="en-US"/>
              </a:pPr>
              <a:t>25</a:t>
            </a:fld>
            <a:endParaRPr lang="en-US" altLang="en-US"/>
          </a:p>
        </p:txBody>
      </p:sp>
      <p:pic>
        <p:nvPicPr>
          <p:cNvPr id="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98227" y="1254347"/>
            <a:ext cx="3853529" cy="4349305"/>
          </a:xfrm>
          <a:prstGeom prst="rect">
            <a:avLst/>
          </a:prstGeom>
        </p:spPr>
      </p:pic>
      <p:pic>
        <p:nvPicPr>
          <p:cNvPr id="7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325394" y="1281223"/>
            <a:ext cx="3541212" cy="4295553"/>
          </a:xfrm>
          <a:prstGeom prst="rect">
            <a:avLst/>
          </a:prstGeom>
        </p:spPr>
      </p:pic>
      <p:pic>
        <p:nvPicPr>
          <p:cNvPr id="8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8078601" y="1277683"/>
            <a:ext cx="3850128" cy="4302633"/>
          </a:xfrm>
          <a:prstGeom prst="rect">
            <a:avLst/>
          </a:prstGeom>
        </p:spPr>
      </p:pic>
      <p:sp>
        <p:nvSpPr>
          <p:cNvPr id="9" name=""/>
          <p:cNvSpPr txBox="1"/>
          <p:nvPr/>
        </p:nvSpPr>
        <p:spPr>
          <a:xfrm>
            <a:off x="1324879" y="5603652"/>
            <a:ext cx="1800225" cy="366618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/>
              <a:t>gini impurity</a:t>
            </a:r>
            <a:endParaRPr lang="en-US" altLang="ko-KR"/>
          </a:p>
        </p:txBody>
      </p:sp>
      <p:sp>
        <p:nvSpPr>
          <p:cNvPr id="10" name=""/>
          <p:cNvSpPr txBox="1"/>
          <p:nvPr/>
        </p:nvSpPr>
        <p:spPr>
          <a:xfrm>
            <a:off x="5195887" y="5603652"/>
            <a:ext cx="1800225" cy="366618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/>
              <a:t>entropy</a:t>
            </a:r>
            <a:endParaRPr lang="en-US" altLang="ko-KR"/>
          </a:p>
        </p:txBody>
      </p:sp>
      <p:sp>
        <p:nvSpPr>
          <p:cNvPr id="11" name=""/>
          <p:cNvSpPr txBox="1"/>
          <p:nvPr/>
        </p:nvSpPr>
        <p:spPr>
          <a:xfrm>
            <a:off x="9103552" y="5603652"/>
            <a:ext cx="1800225" cy="366618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/>
              <a:t>entropy GR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Compare Algorithms</a:t>
            </a:r>
            <a:endParaRPr lang="en-US" altLang="ko-KR"/>
          </a:p>
          <a:p>
            <a:pPr>
              <a:defRPr/>
            </a:pPr>
            <a:r>
              <a:rPr lang="en-US" altLang="ko-KR" sz="2000"/>
              <a:t>Interpretation measure</a:t>
            </a:r>
            <a:endParaRPr lang="en-US" altLang="ko-KR" sz="2000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measure for instability</a:t>
            </a:r>
            <a:endParaRPr lang="en-US" altLang="ko-KR"/>
          </a:p>
          <a:p>
            <a:pPr lvl="1">
              <a:defRPr/>
            </a:pPr>
            <a:r>
              <a:rPr lang="en-US" altLang="ko-KR"/>
              <a:t>bootstrap</a:t>
            </a:r>
            <a:r>
              <a:rPr lang="ko-KR" altLang="en-US"/>
              <a:t>을 통해 데이터를 </a:t>
            </a:r>
            <a:r>
              <a:rPr lang="en-US" altLang="ko-KR"/>
              <a:t>random sampling</a:t>
            </a:r>
            <a:r>
              <a:rPr lang="ko-KR" altLang="en-US"/>
              <a:t>함으로써 동일한 </a:t>
            </a:r>
            <a:r>
              <a:rPr lang="en-US" altLang="ko-KR"/>
              <a:t>tree</a:t>
            </a:r>
            <a:r>
              <a:rPr lang="ko-KR" altLang="en-US"/>
              <a:t>가 생성되는가</a:t>
            </a:r>
            <a:r>
              <a:rPr lang="en-US" altLang="ko-KR"/>
              <a:t>?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en-US" altLang="ko-KR"/>
              <a:t>Tree</a:t>
            </a:r>
            <a:r>
              <a:rPr lang="ko-KR" altLang="en-US"/>
              <a:t>가 동일하다는 기준은</a:t>
            </a:r>
            <a:r>
              <a:rPr lang="en-US" altLang="ko-KR"/>
              <a:t>?</a:t>
            </a:r>
            <a:endParaRPr lang="en-US" altLang="ko-KR"/>
          </a:p>
          <a:p>
            <a:pPr lvl="1">
              <a:defRPr/>
            </a:pPr>
            <a:r>
              <a:rPr lang="en-US" altLang="ko-KR"/>
              <a:t>root</a:t>
            </a:r>
            <a:r>
              <a:rPr lang="ko-KR" altLang="en-US"/>
              <a:t> </a:t>
            </a:r>
            <a:r>
              <a:rPr lang="en-US" altLang="ko-KR"/>
              <a:t>node</a:t>
            </a:r>
            <a:r>
              <a:rPr lang="ko-KR" altLang="en-US"/>
              <a:t>를 비교</a:t>
            </a:r>
            <a:endParaRPr lang="ko-KR" altLang="en-US"/>
          </a:p>
          <a:p>
            <a:pPr lvl="1">
              <a:defRPr/>
            </a:pPr>
            <a:r>
              <a:rPr lang="en-US" altLang="ko-KR"/>
              <a:t>dominant rule</a:t>
            </a:r>
            <a:r>
              <a:rPr lang="ko-KR" altLang="en-US"/>
              <a:t>을 이용하여 비교</a:t>
            </a:r>
            <a:r>
              <a:rPr lang="en-US" altLang="ko-KR"/>
              <a:t>(coverage</a:t>
            </a:r>
            <a:r>
              <a:rPr lang="ko-KR" altLang="en-US"/>
              <a:t>가 가장 높은 </a:t>
            </a:r>
            <a:r>
              <a:rPr lang="en-US" altLang="ko-KR"/>
              <a:t>leaf node</a:t>
            </a:r>
            <a:r>
              <a:rPr lang="ko-KR" altLang="en-US"/>
              <a:t>들</a:t>
            </a:r>
            <a:r>
              <a:rPr lang="en-US" altLang="ko-KR"/>
              <a:t>)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endParaRPr lang="en-US" altLang="ko-KR"/>
          </a:p>
          <a:p>
            <a:pPr marL="190500" lvl="1" indent="0">
              <a:buNone/>
              <a:defRPr/>
            </a:pPr>
            <a:endParaRPr lang="en-US" altLang="ko-KR"/>
          </a:p>
          <a:p>
            <a:pPr marL="190500" lvl="1" indent="0">
              <a:buNone/>
              <a:defRPr/>
            </a:pPr>
            <a:endParaRPr lang="en-US" altLang="ko-KR"/>
          </a:p>
        </p:txBody>
      </p:sp>
      <p:sp>
        <p:nvSpPr>
          <p:cNvPr id="4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en-US" altLang="en-US"/>
              <a:pPr>
                <a:defRPr lang="ko-KR" altLang="en-US"/>
              </a:pPr>
              <a:t>26</a:t>
            </a:fld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Compare Algorithms</a:t>
            </a:r>
            <a:endParaRPr lang="en-US" altLang="ko-KR"/>
          </a:p>
          <a:p>
            <a:pPr>
              <a:defRPr/>
            </a:pPr>
            <a:r>
              <a:rPr lang="en-US" altLang="ko-KR" sz="2000"/>
              <a:t>Interpretation measure-root node</a:t>
            </a:r>
            <a:endParaRPr lang="en-US" altLang="ko-KR" sz="2000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                        </a:t>
            </a:r>
            <a:r>
              <a:rPr lang="ko-KR" altLang="en-US"/>
              <a:t>               이 성립하면 동일한 </a:t>
            </a:r>
            <a:r>
              <a:rPr lang="en-US" altLang="ko-KR"/>
              <a:t>tree</a:t>
            </a:r>
            <a:r>
              <a:rPr lang="ko-KR" altLang="en-US"/>
              <a:t>로 볼 수 있음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다만 위의 기준으로는 동일한 모든 </a:t>
            </a:r>
            <a:r>
              <a:rPr lang="en-US" altLang="ko-KR"/>
              <a:t>measurement</a:t>
            </a:r>
            <a:r>
              <a:rPr lang="ko-KR" altLang="en-US"/>
              <a:t>에서 </a:t>
            </a:r>
            <a:r>
              <a:rPr lang="en-US" altLang="ko-KR"/>
              <a:t>30</a:t>
            </a:r>
            <a:r>
              <a:rPr lang="ko-KR" altLang="en-US"/>
              <a:t>개의 </a:t>
            </a:r>
            <a:r>
              <a:rPr lang="en-US" altLang="ko-KR"/>
              <a:t>tree</a:t>
            </a:r>
            <a:r>
              <a:rPr lang="ko-KR" altLang="en-US"/>
              <a:t>들이 각각 다른 </a:t>
            </a:r>
            <a:r>
              <a:rPr lang="en-US" altLang="ko-KR"/>
              <a:t>tree</a:t>
            </a:r>
            <a:endParaRPr lang="en-US" altLang="ko-KR"/>
          </a:p>
          <a:p>
            <a:pPr>
              <a:defRPr/>
            </a:pPr>
            <a:endParaRPr lang="ko-KR" altLang="en-US"/>
          </a:p>
          <a:p>
            <a:pPr>
              <a:defRPr/>
            </a:pP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en-US" altLang="en-US"/>
              <a:pPr>
                <a:defRPr lang="ko-KR" altLang="en-US"/>
              </a:pPr>
              <a:t>27</a:t>
            </a:fld>
            <a:endParaRPr lang="en-US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"/>
              <p:cNvSpPr/>
              <p:nvPr/>
            </p:nvSpPr>
            <p:spPr>
              <a:xfrm>
                <a:off x="695325" y="1308100"/>
                <a:ext cx="3495675" cy="476250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2000">
                          <a:latin typeface="Cambria Math"/>
                          <a:sym typeface="Cambria Math"/>
                        </a:rPr>
                        <m:t>|</m:t>
                      </m:r>
                      <m:sSub>
                        <m:sSubPr>
                          <m:ctrlPr>
                            <a:rPr sz="20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2000" i="1">
                              <a:latin typeface="Cambria Math"/>
                              <a:sym typeface="Cambria Math"/>
                            </a:rPr>
                            <m:t>𝑐</m:t>
                          </m:r>
                        </m:e>
                        <m:sub>
                          <m:r>
                            <a:rPr sz="2000" i="1">
                              <a:latin typeface="Cambria Math"/>
                              <a:sym typeface="Cambria Math"/>
                            </a:rPr>
                            <m:t>1</m:t>
                          </m:r>
                        </m:sub>
                      </m:sSub>
                      <m:r>
                        <a:rPr sz="2000" i="1">
                          <a:latin typeface="Cambria Math"/>
                          <a:sym typeface="Cambria Math"/>
                        </a:rPr>
                        <m:t>-</m:t>
                      </m:r>
                      <m:sSub>
                        <m:sSubPr>
                          <m:ctrlPr>
                            <a:rPr sz="20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2000" i="1">
                              <a:latin typeface="Cambria Math"/>
                              <a:sym typeface="Cambria Math"/>
                            </a:rPr>
                            <m:t>𝑐</m:t>
                          </m:r>
                        </m:e>
                        <m:sub>
                          <m:r>
                            <a:rPr sz="2000" i="1">
                              <a:latin typeface="Cambria Math"/>
                              <a:sym typeface="Cambria Math"/>
                            </a:rPr>
                            <m:t>2</m:t>
                          </m:r>
                        </m:sub>
                      </m:sSub>
                      <m:r>
                        <a:rPr sz="2000">
                          <a:latin typeface="Cambria Math"/>
                          <a:sym typeface="Cambria Math"/>
                        </a:rPr>
                        <m:t>| &lt;</m:t>
                      </m:r>
                      <m:r>
                        <a:rPr sz="2000">
                          <a:latin typeface="Cambria Math"/>
                          <a:sym typeface="Cambria Math"/>
                        </a:rPr>
                        <m:t>(max-min)*0.1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7" name=""/>
              <p:cNvSpPr txBox="1"/>
              <p:nvPr/>
            </p:nvSpPr>
            <p:spPr>
              <a:xfrm>
                <a:off x="695325" y="1308100"/>
                <a:ext cx="3495675" cy="47625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</p:sp>
        </mc:Fallback>
      </mc:AlternateContent>
      <p:graphicFrame>
        <p:nvGraphicFramePr>
          <p:cNvPr id="8" name=""/>
          <p:cNvGraphicFramePr>
            <a:graphicFrameLocks noGrp="1"/>
          </p:cNvGraphicFramePr>
          <p:nvPr/>
        </p:nvGraphicFramePr>
        <p:xfrm>
          <a:off x="912114" y="2276856"/>
          <a:ext cx="8136255" cy="2204645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2040255"/>
                <a:gridCol w="2032000"/>
                <a:gridCol w="2032000"/>
                <a:gridCol w="2032000"/>
              </a:tblGrid>
              <a:tr h="432054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/>
                    </a:p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gini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entropy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entropy GR</a:t>
                      </a:r>
                      <a:endParaRPr lang="en-US" altLang="ko-KR"/>
                    </a:p>
                  </a:txBody>
                  <a:tcPr marL="91440" marR="91440"/>
                </a:tc>
              </a:tr>
              <a:tr h="52025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max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114.5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100.5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116.5</a:t>
                      </a:r>
                      <a:endParaRPr lang="en-US" altLang="ko-KR"/>
                    </a:p>
                  </a:txBody>
                  <a:tcPr marL="91440" marR="91440"/>
                </a:tc>
              </a:tr>
              <a:tr h="52025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min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100.5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92.5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98.5</a:t>
                      </a:r>
                      <a:endParaRPr lang="en-US" altLang="ko-KR"/>
                    </a:p>
                  </a:txBody>
                  <a:tcPr marL="91440" marR="91440"/>
                </a:tc>
              </a:tr>
              <a:tr h="52025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0.4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0.8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0.8</a:t>
                      </a:r>
                      <a:endParaRPr lang="en-US" altLang="ko-KR"/>
                    </a:p>
                  </a:txBody>
                  <a:tcPr marL="91440" marR="91440"/>
                </a:tc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9" name=""/>
              <p:cNvSpPr/>
              <p:nvPr/>
            </p:nvSpPr>
            <p:spPr>
              <a:xfrm>
                <a:off x="1703451" y="4043351"/>
                <a:ext cx="400050" cy="438150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2000" i="1">
                          <a:latin typeface="Cambria Math"/>
                          <a:sym typeface="Cambria Math"/>
                        </a:rPr>
                        <m:t>𝜀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9" name=""/>
              <p:cNvSpPr txBox="1"/>
              <p:nvPr/>
            </p:nvSpPr>
            <p:spPr>
              <a:xfrm>
                <a:off x="1703451" y="4043351"/>
                <a:ext cx="400050" cy="43815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</p:sp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Compare Algorithms</a:t>
            </a:r>
            <a:endParaRPr lang="en-US" altLang="ko-KR"/>
          </a:p>
          <a:p>
            <a:pPr>
              <a:defRPr/>
            </a:pPr>
            <a:r>
              <a:rPr lang="en-US" altLang="ko-KR" sz="2000"/>
              <a:t>Interpretation measure-dominant rule</a:t>
            </a:r>
            <a:endParaRPr lang="en-US" altLang="ko-KR" sz="2000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가장 </a:t>
            </a:r>
            <a:r>
              <a:rPr lang="en-US" altLang="ko-KR"/>
              <a:t>coverage</a:t>
            </a:r>
            <a:r>
              <a:rPr lang="ko-KR" altLang="en-US"/>
              <a:t>가 높은 </a:t>
            </a:r>
            <a:r>
              <a:rPr lang="en-US" altLang="ko-KR"/>
              <a:t>leaf</a:t>
            </a:r>
            <a:r>
              <a:rPr lang="ko-KR" altLang="en-US"/>
              <a:t>를 이루는 </a:t>
            </a:r>
            <a:r>
              <a:rPr lang="en-US" altLang="ko-KR"/>
              <a:t>node</a:t>
            </a:r>
            <a:r>
              <a:rPr lang="ko-KR" altLang="en-US"/>
              <a:t>들의 집합</a:t>
            </a:r>
            <a:endParaRPr lang="ko-KR" altLang="en-US"/>
          </a:p>
          <a:p>
            <a:pPr>
              <a:defRPr/>
            </a:pPr>
            <a:r>
              <a:rPr lang="ko-KR" altLang="en-US"/>
              <a:t>본 데이터</a:t>
            </a:r>
            <a:r>
              <a:rPr lang="en-US" altLang="ko-KR"/>
              <a:t>set</a:t>
            </a:r>
            <a:r>
              <a:rPr lang="ko-KR" altLang="en-US"/>
              <a:t>에서는  </a:t>
            </a:r>
            <a:r>
              <a:rPr lang="en-US" altLang="ko-KR"/>
              <a:t>root node</a:t>
            </a:r>
            <a:r>
              <a:rPr lang="ko-KR" altLang="en-US"/>
              <a:t>에서 분기되는 </a:t>
            </a:r>
            <a:r>
              <a:rPr lang="en-US" altLang="ko-KR"/>
              <a:t>leaf</a:t>
            </a:r>
            <a:endParaRPr lang="en-US" altLang="ko-KR"/>
          </a:p>
          <a:p>
            <a:pPr>
              <a:defRPr/>
            </a:pPr>
            <a:endParaRPr lang="en-US" altLang="ko-KR"/>
          </a:p>
        </p:txBody>
      </p:sp>
      <p:sp>
        <p:nvSpPr>
          <p:cNvPr id="4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en-US" altLang="en-US"/>
              <a:pPr>
                <a:defRPr lang="ko-KR" altLang="en-US"/>
              </a:pPr>
              <a:t>28</a:t>
            </a:fld>
            <a:endParaRPr lang="en-US" altLang="en-US"/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11352" y="2780919"/>
            <a:ext cx="5416705" cy="2624963"/>
          </a:xfrm>
          <a:prstGeom prst="rect">
            <a:avLst/>
          </a:prstGeom>
          <a:ln>
            <a:solidFill>
              <a:schemeClr val="dk1"/>
            </a:solidFill>
          </a:ln>
        </p:spPr>
      </p:pic>
      <p:sp>
        <p:nvSpPr>
          <p:cNvPr id="6" name=""/>
          <p:cNvSpPr/>
          <p:nvPr/>
        </p:nvSpPr>
        <p:spPr>
          <a:xfrm>
            <a:off x="911352" y="3573018"/>
            <a:ext cx="2160270" cy="9164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Feature importance using Random Forest</a:t>
            </a:r>
            <a:endParaRPr lang="en-US" altLang="ko-KR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Income, education, CCAvg, Family</a:t>
            </a:r>
            <a:r>
              <a:rPr lang="ko-KR" altLang="en-US"/>
              <a:t>순으로 중요도를 보임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en-US" altLang="ko-KR"/>
              <a:t>Regression</a:t>
            </a:r>
            <a:r>
              <a:rPr lang="ko-KR" altLang="en-US"/>
              <a:t>과 마찬가지로 </a:t>
            </a:r>
            <a:r>
              <a:rPr lang="en-US" altLang="ko-KR"/>
              <a:t>parameter</a:t>
            </a:r>
            <a:r>
              <a:rPr lang="ko-KR" altLang="en-US"/>
              <a:t>를 다양하게 변화시키며 </a:t>
            </a:r>
            <a:r>
              <a:rPr lang="en-US" altLang="ko-KR"/>
              <a:t>importance</a:t>
            </a:r>
            <a:r>
              <a:rPr lang="ko-KR" altLang="en-US"/>
              <a:t>를 비교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endParaRPr lang="en-US" altLang="ko-KR"/>
          </a:p>
        </p:txBody>
      </p:sp>
      <p:sp>
        <p:nvSpPr>
          <p:cNvPr id="4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en-US" altLang="en-US"/>
              <a:pPr>
                <a:defRPr lang="ko-KR" altLang="en-US"/>
              </a:pPr>
              <a:t>29</a:t>
            </a:fld>
            <a:endParaRPr lang="en-US" altLang="en-US"/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68858" y="2204847"/>
            <a:ext cx="5183124" cy="283329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Data</a:t>
            </a:r>
            <a:endParaRPr lang="en-US" altLang="ko-KR"/>
          </a:p>
          <a:p>
            <a:pPr>
              <a:defRPr/>
            </a:pPr>
            <a:r>
              <a:rPr lang="en-US" altLang="ko-KR" sz="2000"/>
              <a:t>US health insurance </a:t>
            </a:r>
            <a:endParaRPr lang="en-US" altLang="ko-KR" sz="2000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endParaRPr lang="ko-KR" altLang="en-US"/>
          </a:p>
          <a:p>
            <a:pPr marL="0" indent="0">
              <a:buNone/>
              <a:defRPr/>
            </a:pPr>
            <a:endParaRPr lang="ko-KR" altLang="en-US"/>
          </a:p>
          <a:p>
            <a:pPr>
              <a:defRPr/>
            </a:pPr>
            <a:r>
              <a:rPr lang="en-US" altLang="ko-KR"/>
              <a:t>target : charges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en-US" altLang="ko-KR"/>
              <a:t>size : (1338,7)</a:t>
            </a:r>
            <a:endParaRPr lang="en-US" altLang="ko-KR"/>
          </a:p>
          <a:p>
            <a:pPr marL="0" indent="0">
              <a:buNone/>
              <a:defRPr/>
            </a:pPr>
            <a:endParaRPr lang="en-US" altLang="ko-KR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822067" y="1063586"/>
            <a:ext cx="4210050" cy="3009900"/>
          </a:xfrm>
          <a:prstGeom prst="rect">
            <a:avLst/>
          </a:prstGeom>
        </p:spPr>
      </p:pic>
      <p:pic>
        <p:nvPicPr>
          <p:cNvPr id="5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23837" y="2671762"/>
            <a:ext cx="11744325" cy="1514475"/>
          </a:xfrm>
          <a:prstGeom prst="rect">
            <a:avLst/>
          </a:prstGeom>
        </p:spPr>
      </p:pic>
      <p:sp>
        <p:nvSpPr>
          <p:cNvPr id="8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en-US" altLang="en-US"/>
              <a:pPr>
                <a:defRPr lang="ko-KR" altLang="en-US"/>
              </a:pPr>
              <a:t>3</a:t>
            </a:fld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Null </a:t>
            </a:r>
            <a:r>
              <a:rPr lang="ko-KR" altLang="en-US"/>
              <a:t>값은 없음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en-US" altLang="ko-KR"/>
              <a:t>object, smoker, region</a:t>
            </a:r>
            <a:r>
              <a:rPr lang="ko-KR" altLang="en-US"/>
              <a:t>은 </a:t>
            </a:r>
            <a:r>
              <a:rPr lang="en-US" altLang="ko-KR"/>
              <a:t>0,</a:t>
            </a:r>
            <a:r>
              <a:rPr lang="ko-KR" altLang="en-US"/>
              <a:t> </a:t>
            </a:r>
            <a:r>
              <a:rPr lang="en-US" altLang="ko-KR"/>
              <a:t>1</a:t>
            </a:r>
            <a:r>
              <a:rPr lang="ko-KR" altLang="en-US"/>
              <a:t>값으로 대체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en-US" altLang="ko-KR"/>
              <a:t>age</a:t>
            </a:r>
            <a:r>
              <a:rPr lang="ko-KR" altLang="en-US"/>
              <a:t>와 </a:t>
            </a:r>
            <a:r>
              <a:rPr lang="en-US" altLang="ko-KR"/>
              <a:t>bmi</a:t>
            </a:r>
            <a:r>
              <a:rPr lang="ko-KR" altLang="en-US"/>
              <a:t>는 많은 </a:t>
            </a:r>
            <a:r>
              <a:rPr lang="en-US" altLang="ko-KR"/>
              <a:t>unique</a:t>
            </a:r>
            <a:r>
              <a:rPr lang="ko-KR" altLang="en-US"/>
              <a:t>값을 가지므로 일정 값들끼리 묶어</a:t>
            </a:r>
            <a:endParaRPr lang="ko-KR" altLang="en-US"/>
          </a:p>
          <a:p>
            <a:pPr marL="0" indent="0">
              <a:buNone/>
              <a:defRPr/>
            </a:pPr>
            <a:r>
              <a:rPr lang="ko-KR" altLang="en-US"/>
              <a:t> </a:t>
            </a:r>
            <a:r>
              <a:rPr lang="en-US" altLang="ko-KR"/>
              <a:t>categorical</a:t>
            </a:r>
            <a:r>
              <a:rPr lang="ko-KR" altLang="en-US"/>
              <a:t> 변수로도 만들어줌</a:t>
            </a:r>
            <a:endParaRPr lang="ko-KR" altLang="en-US"/>
          </a:p>
          <a:p>
            <a:pPr marL="0" indent="0">
              <a:buNone/>
              <a:defRPr/>
            </a:pPr>
            <a:endParaRPr lang="ko-KR" altLang="en-US"/>
          </a:p>
          <a:p>
            <a:pPr marL="0" indent="0">
              <a:buNone/>
              <a:defRPr/>
            </a:pP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title" idx="0"/>
          </p:nvPr>
        </p:nvSpPr>
        <p:spPr>
          <a:xfrm>
            <a:off x="431799" y="123802"/>
            <a:ext cx="11302999" cy="939784"/>
          </a:xfrm>
        </p:spPr>
        <p:txBody>
          <a:bodyPr vert="horz" lIns="91440" tIns="45720" rIns="91440" bIns="45720" anchor="ctr"/>
          <a:lstStyle/>
          <a:p>
            <a:pPr>
              <a:defRPr/>
            </a:pPr>
            <a:r>
              <a:rPr lang="en-US" altLang="ko-KR"/>
              <a:t>Data</a:t>
            </a:r>
            <a:endParaRPr lang="en-US" altLang="ko-KR"/>
          </a:p>
          <a:p>
            <a:pPr>
              <a:defRPr/>
            </a:pPr>
            <a:r>
              <a:rPr lang="en-US" altLang="ko-KR" sz="2000"/>
              <a:t>US health insurance </a:t>
            </a:r>
            <a:endParaRPr lang="en-US" altLang="ko-KR" sz="2000"/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294532" y="1308100"/>
            <a:ext cx="3285200" cy="2696972"/>
          </a:xfrm>
          <a:prstGeom prst="rect">
            <a:avLst/>
          </a:prstGeom>
        </p:spPr>
      </p:pic>
      <p:sp>
        <p:nvSpPr>
          <p:cNvPr id="8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en-US" altLang="en-US"/>
              <a:pPr>
                <a:defRPr lang="ko-KR" altLang="en-US"/>
              </a:pPr>
              <a:t>4</a:t>
            </a:fld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target</a:t>
            </a:r>
            <a:r>
              <a:rPr lang="ko-KR" altLang="en-US"/>
              <a:t>값이 기존 변수들에 비해 단위가 너무 크므로 </a:t>
            </a:r>
            <a:r>
              <a:rPr lang="en-US" altLang="ko-KR"/>
              <a:t>[0,1]</a:t>
            </a:r>
            <a:r>
              <a:rPr lang="ko-KR" altLang="en-US"/>
              <a:t> 값으로 </a:t>
            </a:r>
            <a:r>
              <a:rPr lang="en-US" altLang="ko-KR"/>
              <a:t>scaling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ko-KR" altLang="en-US"/>
              <a:t>본 과제에서는 </a:t>
            </a:r>
            <a:r>
              <a:rPr lang="en-US" altLang="ko-KR"/>
              <a:t>Robust</a:t>
            </a:r>
            <a:r>
              <a:rPr lang="ko-KR" altLang="en-US"/>
              <a:t> </a:t>
            </a:r>
            <a:r>
              <a:rPr lang="en-US" altLang="ko-KR"/>
              <a:t>scaler</a:t>
            </a:r>
            <a:r>
              <a:rPr lang="ko-KR" altLang="en-US"/>
              <a:t>를 사용 </a:t>
            </a:r>
            <a:endParaRPr lang="ko-KR" altLang="en-US"/>
          </a:p>
          <a:p>
            <a:pPr marL="0" indent="0">
              <a:buNone/>
              <a:defRPr/>
            </a:pPr>
            <a:r>
              <a:rPr lang="ko-KR" altLang="en-US" sz="1500"/>
              <a:t>https://towardsdatascience.com/normalization-vs-standardization-quantitative-analysis-a91e8a79cebf</a:t>
            </a:r>
            <a:endParaRPr lang="ko-KR" altLang="en-US" sz="1500"/>
          </a:p>
          <a:p>
            <a:pPr marL="0" indent="0">
              <a:buNone/>
              <a:defRPr/>
            </a:pPr>
            <a:endParaRPr lang="ko-KR" altLang="en-US"/>
          </a:p>
          <a:p>
            <a:pPr marL="0" indent="0">
              <a:buNone/>
              <a:defRPr/>
            </a:pPr>
            <a:endParaRPr lang="ko-KR" alt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604206" y="2996946"/>
            <a:ext cx="5172379" cy="3116199"/>
          </a:xfrm>
          <a:prstGeom prst="rect">
            <a:avLst/>
          </a:prstGeom>
        </p:spPr>
      </p:pic>
      <p:sp>
        <p:nvSpPr>
          <p:cNvPr id="5" name=""/>
          <p:cNvSpPr>
            <a:spLocks noGrp="1"/>
          </p:cNvSpPr>
          <p:nvPr>
            <p:ph type="title" idx="0"/>
          </p:nvPr>
        </p:nvSpPr>
        <p:spPr>
          <a:xfrm>
            <a:off x="431799" y="123802"/>
            <a:ext cx="11302999" cy="939784"/>
          </a:xfrm>
        </p:spPr>
        <p:txBody>
          <a:bodyPr vert="horz" lIns="91440" tIns="45720" rIns="91440" bIns="45720" anchor="ctr"/>
          <a:lstStyle/>
          <a:p>
            <a:pPr>
              <a:defRPr/>
            </a:pPr>
            <a:r>
              <a:rPr lang="en-US" altLang="ko-KR"/>
              <a:t>Data</a:t>
            </a:r>
            <a:endParaRPr lang="en-US" altLang="ko-KR"/>
          </a:p>
          <a:p>
            <a:pPr>
              <a:defRPr/>
            </a:pPr>
            <a:r>
              <a:rPr lang="en-US" altLang="ko-KR" sz="2000"/>
              <a:t>US health insurance </a:t>
            </a:r>
            <a:endParaRPr lang="en-US" altLang="ko-KR" sz="2000"/>
          </a:p>
        </p:txBody>
      </p:sp>
      <p:sp>
        <p:nvSpPr>
          <p:cNvPr id="8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en-US" altLang="en-US"/>
              <a:pPr>
                <a:defRPr lang="ko-KR" altLang="en-US"/>
              </a:pPr>
              <a:t>5</a:t>
            </a:fld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Plotting</a:t>
            </a: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Age</a:t>
            </a:r>
            <a:endParaRPr lang="en-US" altLang="ko-KR"/>
          </a:p>
        </p:txBody>
      </p:sp>
      <p:sp>
        <p:nvSpPr>
          <p:cNvPr id="7" nam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z="1500"/>
              <a:t>plot1 : age</a:t>
            </a:r>
            <a:r>
              <a:rPr lang="ko-KR" altLang="en-US" sz="1500"/>
              <a:t> </a:t>
            </a:r>
            <a:r>
              <a:rPr lang="en-US" altLang="ko-KR" sz="1500"/>
              <a:t>frequency</a:t>
            </a:r>
            <a:endParaRPr lang="en-US" altLang="ko-KR" sz="1500"/>
          </a:p>
          <a:p>
            <a:pPr>
              <a:defRPr/>
            </a:pPr>
            <a:r>
              <a:rPr lang="en-US" altLang="ko-KR" sz="1500"/>
              <a:t>plot2 : age-charge graph</a:t>
            </a:r>
            <a:endParaRPr lang="en-US" altLang="ko-KR" sz="1500"/>
          </a:p>
          <a:p>
            <a:pPr>
              <a:defRPr/>
            </a:pPr>
            <a:r>
              <a:rPr lang="en-US" altLang="ko-KR" sz="1500"/>
              <a:t>plot3 : age_group-charge graph</a:t>
            </a:r>
            <a:endParaRPr lang="en-US" altLang="ko-KR" sz="1500"/>
          </a:p>
        </p:txBody>
      </p:sp>
      <p:pic>
        <p:nvPicPr>
          <p:cNvPr id="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55370" y="2276856"/>
            <a:ext cx="9336405" cy="4149514"/>
          </a:xfrm>
          <a:prstGeom prst="rect">
            <a:avLst/>
          </a:prstGeom>
        </p:spPr>
      </p:pic>
      <p:sp>
        <p:nvSpPr>
          <p:cNvPr id="11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en-US" altLang="en-US"/>
              <a:pPr>
                <a:defRPr lang="ko-KR" altLang="en-US"/>
              </a:pPr>
              <a:t>6</a:t>
            </a:fld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Plotting - sex</a:t>
            </a:r>
            <a:endParaRPr lang="en-US" altLang="ko-KR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z="1500"/>
              <a:t>plot1 : sex</a:t>
            </a:r>
            <a:r>
              <a:rPr lang="ko-KR" altLang="en-US" sz="1500"/>
              <a:t> </a:t>
            </a:r>
            <a:r>
              <a:rPr lang="en-US" altLang="ko-KR" sz="1500"/>
              <a:t>frequency</a:t>
            </a:r>
            <a:endParaRPr lang="en-US" altLang="ko-KR" sz="1500"/>
          </a:p>
          <a:p>
            <a:pPr>
              <a:defRPr/>
            </a:pPr>
            <a:r>
              <a:rPr lang="en-US" altLang="ko-KR" sz="1500"/>
              <a:t>plot2 : sex-charge graph</a:t>
            </a:r>
            <a:endParaRPr lang="en-US" altLang="ko-KR" sz="1500"/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063496" y="2110417"/>
            <a:ext cx="6940295" cy="4270951"/>
          </a:xfrm>
          <a:prstGeom prst="rect">
            <a:avLst/>
          </a:prstGeom>
        </p:spPr>
      </p:pic>
      <p:sp>
        <p:nvSpPr>
          <p:cNvPr id="8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en-US" altLang="en-US"/>
              <a:pPr>
                <a:defRPr lang="ko-KR" altLang="en-US"/>
              </a:pPr>
              <a:t>7</a:t>
            </a:fld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Plotting - bmi</a:t>
            </a:r>
            <a:endParaRPr lang="en-US" altLang="ko-KR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z="1500"/>
              <a:t>plot1 : bmi frequency</a:t>
            </a:r>
            <a:endParaRPr lang="en-US" altLang="ko-KR" sz="1500"/>
          </a:p>
          <a:p>
            <a:pPr>
              <a:defRPr/>
            </a:pPr>
            <a:r>
              <a:rPr lang="en-US" altLang="ko-KR" sz="1500"/>
              <a:t>plot2 : bmi-charge graph</a:t>
            </a:r>
            <a:endParaRPr lang="en-US" altLang="ko-KR" sz="1500"/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775460" y="2025784"/>
            <a:ext cx="6895289" cy="4243255"/>
          </a:xfrm>
          <a:prstGeom prst="rect">
            <a:avLst/>
          </a:prstGeom>
        </p:spPr>
      </p:pic>
      <p:sp>
        <p:nvSpPr>
          <p:cNvPr id="8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en-US" altLang="en-US"/>
              <a:pPr>
                <a:defRPr lang="ko-KR" altLang="en-US"/>
              </a:pPr>
              <a:t>8</a:t>
            </a:fld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Plotting - smoker</a:t>
            </a:r>
            <a:endParaRPr lang="en-US" altLang="ko-KR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z="1500"/>
              <a:t>plot1 : smoker frequency</a:t>
            </a:r>
            <a:endParaRPr lang="en-US" altLang="ko-KR" sz="1500"/>
          </a:p>
          <a:p>
            <a:pPr>
              <a:defRPr/>
            </a:pPr>
            <a:r>
              <a:rPr lang="en-US" altLang="ko-KR" sz="1500"/>
              <a:t>plot2 : smoker-charge graph</a:t>
            </a:r>
            <a:endParaRPr lang="en-US" altLang="ko-KR" sz="1500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748028" y="1988820"/>
            <a:ext cx="7660385" cy="4714084"/>
          </a:xfrm>
          <a:prstGeom prst="rect">
            <a:avLst/>
          </a:prstGeom>
        </p:spPr>
      </p:pic>
      <p:sp>
        <p:nvSpPr>
          <p:cNvPr id="7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en-US" altLang="en-US"/>
              <a:pPr>
                <a:defRPr lang="ko-KR" altLang="en-US"/>
              </a:pPr>
              <a:t>9</a:t>
            </a:fld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교차">
  <a:themeElements>
    <a:clrScheme name="교차">
      <a:dk1>
        <a:srgbClr val="264c72"/>
      </a:dk1>
      <a:lt1>
        <a:srgbClr val="ffffff"/>
      </a:lt1>
      <a:dk2>
        <a:srgbClr val="347775"/>
      </a:dk2>
      <a:lt2>
        <a:srgbClr val="d7d7d7"/>
      </a:lt2>
      <a:accent1>
        <a:srgbClr val="63a6a4"/>
      </a:accent1>
      <a:accent2>
        <a:srgbClr val="323232"/>
      </a:accent2>
      <a:accent3>
        <a:srgbClr val="9d9c9c"/>
      </a:accent3>
      <a:accent4>
        <a:srgbClr val="c1c0c0"/>
      </a:accent4>
      <a:accent5>
        <a:srgbClr val="e5e4e4"/>
      </a:accent5>
      <a:accent6>
        <a:srgbClr val="716340"/>
      </a:accent6>
      <a:hlink>
        <a:srgbClr val="f9f1d3"/>
      </a:hlink>
      <a:folHlink>
        <a:srgbClr val="e2cdb0"/>
      </a:folHlink>
    </a:clrScheme>
    <a:fontScheme name="교차">
      <a:majorFont>
        <a:latin typeface="Arial"/>
        <a:ea typeface=""/>
        <a:cs typeface=""/>
        <a:font script="Jpan" typeface="MS PGothic"/>
        <a:font script="Hang" typeface="한컴 윤고딕 240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MS PGothic"/>
        <a:font script="Hang" typeface="한컴 윤고딕 230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교차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path path="rect">
            <a:fillToRect l="100000" t="100000" r="100000" b="100000"/>
          </a:path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reflection blurRad="12700" stA="26000" endPos="28000" dist="381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hueMod val="100000"/>
                <a:satMod val="100000"/>
              </a:schemeClr>
            </a:gs>
            <a:gs pos="100000">
              <a:schemeClr val="phClr">
                <a:shade val="30000"/>
                <a:satMod val="8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100000"/>
                <a:satMod val="100000"/>
              </a:schemeClr>
            </a:gs>
            <a:gs pos="100000">
              <a:schemeClr val="phClr">
                <a:shade val="50000"/>
                <a:satMod val="7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Times New Roman"/>
      </a:majorFont>
      <a:minorFont>
        <a:latin typeface="함초롬돋움"/>
        <a:ea typeface="함초롬돋움"/>
        <a:cs typeface="Times New Roman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Times New Roman"/>
      </a:majorFont>
      <a:minorFont>
        <a:latin typeface="함초롬돋움"/>
        <a:ea typeface="함초롬돋움"/>
        <a:cs typeface="Times New Roman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510</ep:Words>
  <ep:PresentationFormat/>
  <ep:Paragraphs>145</ep:Paragraphs>
  <ep:Slides>29</ep:Slides>
  <ep:Notes>2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ep:HeadingPairs>
  <ep:TitlesOfParts>
    <vt:vector size="30" baseType="lpstr">
      <vt:lpstr>교차</vt:lpstr>
      <vt:lpstr>Regression</vt:lpstr>
      <vt:lpstr>Index</vt:lpstr>
      <vt:lpstr>Data US health insurance</vt:lpstr>
      <vt:lpstr>Data US health insurance</vt:lpstr>
      <vt:lpstr>Data US health insurance</vt:lpstr>
      <vt:lpstr>Plotting - Age</vt:lpstr>
      <vt:lpstr>Plotting - sex</vt:lpstr>
      <vt:lpstr>Plotting - bmi</vt:lpstr>
      <vt:lpstr>Plotting - smoker</vt:lpstr>
      <vt:lpstr>Plotting - region</vt:lpstr>
      <vt:lpstr>Plotting - children</vt:lpstr>
      <vt:lpstr>Correlation</vt:lpstr>
      <vt:lpstr>Linear Regression</vt:lpstr>
      <vt:lpstr>슬라이드 14</vt:lpstr>
      <vt:lpstr>Feature importance using RF</vt:lpstr>
      <vt:lpstr>Feature importance using RF</vt:lpstr>
      <vt:lpstr>Classification</vt:lpstr>
      <vt:lpstr>Index</vt:lpstr>
      <vt:lpstr>Data</vt:lpstr>
      <vt:lpstr>Data</vt:lpstr>
      <vt:lpstr>Data</vt:lpstr>
      <vt:lpstr>Decision Tree Algorithm</vt:lpstr>
      <vt:lpstr>Compare Algorithms</vt:lpstr>
      <vt:lpstr>Compare Algorithms prediction performance</vt:lpstr>
      <vt:lpstr>Compare Algorithms Interpretation measure</vt:lpstr>
      <vt:lpstr>Compare Algorithms Interpretation measure</vt:lpstr>
      <vt:lpstr>Compare Algorithms Interpretation measure-root node</vt:lpstr>
      <vt:lpstr>Compare Algorithms Interpretation measure-dominant rule</vt:lpstr>
      <vt:lpstr>Feature importance using Random Forest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kumih</cp:lastModifiedBy>
  <dcterms:modified xsi:type="dcterms:W3CDTF">2020-06-10T08:12:30.336</dcterms:modified>
  <cp:revision>49</cp:revision>
  <dc:title>Datamining-regression</dc:title>
  <cp:version>1000.0000.01</cp:version>
</cp:coreProperties>
</file>