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 hasCustomPrompt="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4800"/>
              <a:t>코로나 </a:t>
            </a:r>
            <a:r>
              <a:rPr lang="en-US" altLang="ko-KR" sz="4800"/>
              <a:t>19</a:t>
            </a:r>
            <a:r>
              <a:rPr lang="ko-KR" altLang="en-US" sz="4800"/>
              <a:t>로 인한 음악 스트리밍 </a:t>
            </a:r>
            <a:endParaRPr lang="ko-KR" altLang="en-US" sz="4800"/>
          </a:p>
          <a:p>
            <a:pPr>
              <a:defRPr/>
            </a:pPr>
            <a:r>
              <a:rPr lang="ko-KR" altLang="en-US" sz="4800"/>
              <a:t>행태 변화 분석</a:t>
            </a:r>
            <a:endParaRPr lang="ko-KR" altLang="en-US" sz="4800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4761817"/>
            <a:ext cx="9631127" cy="46740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Seoultech Data science </a:t>
            </a:r>
            <a:endParaRPr lang="en-US" altLang="ko-KR"/>
          </a:p>
          <a:p>
            <a:pPr>
              <a:defRPr/>
            </a:pPr>
            <a:r>
              <a:rPr lang="en-US" altLang="ko-KR"/>
              <a:t>Database class 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Index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1. Overview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2. Spotify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3. Research method 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4. Current working - Data collection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Overview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최근 코로나 </a:t>
            </a:r>
            <a:r>
              <a:rPr lang="en-US" altLang="ko-KR"/>
              <a:t>19</a:t>
            </a:r>
            <a:r>
              <a:rPr lang="ko-KR" altLang="en-US"/>
              <a:t>가 전세계를 타격하면서</a:t>
            </a:r>
            <a:r>
              <a:rPr lang="en-US" altLang="ko-KR"/>
              <a:t>,</a:t>
            </a:r>
            <a:r>
              <a:rPr lang="ko-KR" altLang="en-US"/>
              <a:t> 사람들의 생활양식에 많은 변화가 생김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각 국가들은 사회적 거리두기를 실천하기를 권장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 본 과제에서는 사람들이 듣는 음악 장르를 통해 현 풍조에 따른 사람들의 정서변화를 파악하고자 함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Overview</a:t>
            </a:r>
            <a:endParaRPr lang="en-US" altLang="ko-KR"/>
          </a:p>
          <a:p>
            <a:pPr>
              <a:defRPr/>
            </a:pPr>
            <a:r>
              <a:rPr lang="en-US" altLang="ko-KR" sz="2000"/>
              <a:t>5W1H</a:t>
            </a:r>
            <a:endParaRPr lang="en-US" altLang="ko-KR" sz="2000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Who : </a:t>
            </a:r>
            <a:r>
              <a:rPr lang="ko-KR" altLang="en-US"/>
              <a:t>사람들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When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코로나 </a:t>
            </a:r>
            <a:r>
              <a:rPr lang="en-US" altLang="ko-KR"/>
              <a:t>19</a:t>
            </a:r>
            <a:r>
              <a:rPr lang="ko-KR" altLang="en-US"/>
              <a:t> 발생 전후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Where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미국 내로 한정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What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코로나 전후로 자주 듣는 음악 장르의 변화 파악 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 </a:t>
            </a:r>
            <a:endParaRPr lang="en-US" altLang="ko-KR"/>
          </a:p>
          <a:p>
            <a:pPr>
              <a:defRPr/>
            </a:pPr>
            <a:r>
              <a:rPr lang="en-US" altLang="ko-KR"/>
              <a:t>How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최대 음원 스트리밍 사이트 </a:t>
            </a:r>
            <a:r>
              <a:rPr lang="en-US" altLang="ko-KR"/>
              <a:t>spotify</a:t>
            </a:r>
            <a:r>
              <a:rPr lang="ko-KR" altLang="en-US"/>
              <a:t>의 스트리밍 데이터를 분석 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Why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코로나 </a:t>
            </a:r>
            <a:r>
              <a:rPr lang="en-US" altLang="ko-KR"/>
              <a:t>19</a:t>
            </a:r>
            <a:r>
              <a:rPr lang="ko-KR" altLang="en-US"/>
              <a:t>로 인한 사람들의 정서변화를 파악하고자 함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Overview</a:t>
            </a:r>
            <a:endParaRPr lang="en-US" altLang="ko-KR"/>
          </a:p>
          <a:p>
            <a:pPr>
              <a:defRPr/>
            </a:pPr>
            <a:r>
              <a:rPr lang="en-US" altLang="ko-KR" sz="2000"/>
              <a:t>Milestone</a:t>
            </a:r>
            <a:endParaRPr lang="en-US" altLang="ko-KR" sz="2000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253534" y="1772793"/>
          <a:ext cx="11684929" cy="17957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0043"/>
                <a:gridCol w="1732481"/>
                <a:gridCol w="1732481"/>
                <a:gridCol w="1732481"/>
                <a:gridCol w="1732481"/>
                <a:gridCol w="1732481"/>
                <a:gridCol w="1732481"/>
              </a:tblGrid>
              <a:tr h="41021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/>
                        <a:t>5</a:t>
                      </a:r>
                      <a:r>
                        <a:rPr lang="ko-KR" altLang="en-US" sz="1300"/>
                        <a:t>월 첫째주 전반기</a:t>
                      </a:r>
                      <a:endParaRPr lang="ko-KR" altLang="en-US" sz="13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/>
                        <a:t>5</a:t>
                      </a:r>
                      <a:r>
                        <a:rPr lang="ko-KR" altLang="en-US" sz="1300"/>
                        <a:t>월 첫째주 후반기</a:t>
                      </a:r>
                      <a:endParaRPr lang="ko-KR" altLang="en-US" sz="13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/>
                        <a:t>5</a:t>
                      </a:r>
                      <a:r>
                        <a:rPr lang="ko-KR" altLang="en-US" sz="1300"/>
                        <a:t>월 둘째주 전반기</a:t>
                      </a:r>
                      <a:endParaRPr lang="ko-KR" altLang="en-US" sz="13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/>
                        <a:t>5</a:t>
                      </a:r>
                      <a:r>
                        <a:rPr lang="ko-KR" altLang="en-US" sz="1300"/>
                        <a:t>월 둘째주 후반기</a:t>
                      </a:r>
                      <a:endParaRPr lang="ko-KR" altLang="en-US" sz="13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/>
                        <a:t>5</a:t>
                      </a:r>
                      <a:r>
                        <a:rPr lang="ko-KR" altLang="en-US" sz="1300"/>
                        <a:t>월 셋째주 전반기</a:t>
                      </a:r>
                      <a:endParaRPr lang="ko-KR" altLang="en-US" sz="13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/>
                        <a:t>5</a:t>
                      </a:r>
                      <a:r>
                        <a:rPr lang="ko-KR" altLang="en-US" sz="1300"/>
                        <a:t>월 셋째주 후반기</a:t>
                      </a:r>
                      <a:endParaRPr lang="ko-KR" altLang="en-US" sz="13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주제 선정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0" spc="0"/>
                        <a:t>O</a:t>
                      </a:r>
                      <a:endParaRPr lang="en-US" altLang="ko-KR" b="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0" spc="0"/>
                    </a:p>
                  </a:txBody>
                  <a:tcPr marL="91440" marR="91440" anchor="ctr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데이터 수집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0" spc="0"/>
                        <a:t>O</a:t>
                      </a:r>
                      <a:endParaRPr lang="en-US" altLang="ko-KR" b="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0" spc="0"/>
                        <a:t>O</a:t>
                      </a:r>
                      <a:endParaRPr lang="en-US" altLang="ko-KR" b="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0" spc="0"/>
                    </a:p>
                  </a:txBody>
                  <a:tcPr marL="91440" marR="91440" anchor="ctr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분석 및 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시각화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0" spc="0"/>
                        <a:t>O</a:t>
                      </a:r>
                      <a:endParaRPr lang="en-US" altLang="ko-KR" b="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0" spc="0"/>
                        <a:t>O</a:t>
                      </a:r>
                      <a:endParaRPr lang="en-US" altLang="ko-KR" b="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0" spc="0"/>
                        <a:t>O</a:t>
                      </a:r>
                      <a:endParaRPr lang="en-US" altLang="ko-KR" b="0" spc="0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Spotify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 출범한 전 세계 최대의 음원 스트리밍 서비스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2020</a:t>
            </a:r>
            <a:r>
              <a:rPr lang="ko-KR" altLang="en-US"/>
              <a:t>년 </a:t>
            </a:r>
            <a:r>
              <a:rPr lang="en-US" altLang="ko-KR"/>
              <a:t>1</a:t>
            </a:r>
            <a:r>
              <a:rPr lang="ko-KR" altLang="en-US"/>
              <a:t>월 기준 사용자 약 </a:t>
            </a:r>
            <a:r>
              <a:rPr lang="en-US" altLang="ko-KR"/>
              <a:t>27</a:t>
            </a:r>
            <a:r>
              <a:rPr lang="ko-KR" altLang="en-US"/>
              <a:t>억 </a:t>
            </a:r>
            <a:r>
              <a:rPr lang="en-US" altLang="ko-KR"/>
              <a:t>100</a:t>
            </a:r>
            <a:r>
              <a:rPr lang="ko-KR" altLang="en-US"/>
              <a:t>만명 이상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Web API</a:t>
            </a:r>
            <a:r>
              <a:rPr lang="ko-KR" altLang="en-US"/>
              <a:t>를 제공하여 사용자들의 스트리밍 정보 획득에 용이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9025" y="3068954"/>
            <a:ext cx="5074920" cy="2664333"/>
          </a:xfrm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Research Method </a:t>
            </a:r>
            <a:endParaRPr lang="en-US" altLang="ko-KR"/>
          </a:p>
          <a:p>
            <a:pPr>
              <a:defRPr/>
            </a:pPr>
            <a:r>
              <a:rPr lang="en-US" altLang="ko-KR" sz="2000"/>
              <a:t>Analytical data</a:t>
            </a:r>
            <a:endParaRPr lang="en-US" altLang="ko-KR" sz="2000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실시간 순위</a:t>
            </a:r>
            <a:r>
              <a:rPr lang="en-US" altLang="ko-KR"/>
              <a:t>,</a:t>
            </a:r>
            <a:r>
              <a:rPr lang="ko-KR" altLang="en-US"/>
              <a:t> 날짜</a:t>
            </a:r>
            <a:r>
              <a:rPr lang="en-US" altLang="ko-KR"/>
              <a:t>,</a:t>
            </a:r>
            <a:r>
              <a:rPr lang="ko-KR" altLang="en-US"/>
              <a:t> 아티스트</a:t>
            </a:r>
            <a:r>
              <a:rPr lang="en-US" altLang="ko-KR"/>
              <a:t>, </a:t>
            </a:r>
            <a:r>
              <a:rPr lang="ko-KR" altLang="en-US"/>
              <a:t>음악 재생시간</a:t>
            </a:r>
            <a:r>
              <a:rPr lang="en-US" altLang="ko-KR"/>
              <a:t>,</a:t>
            </a:r>
            <a:r>
              <a:rPr lang="ko-KR" altLang="en-US"/>
              <a:t> 사운드 트랙 등 다양한 데이터 제공</a:t>
            </a:r>
            <a:endParaRPr lang="ko-KR" altLang="en-US"/>
          </a:p>
          <a:p>
            <a:pPr>
              <a:defRPr/>
            </a:pPr>
            <a:r>
              <a:rPr lang="ko-KR" altLang="en-US"/>
              <a:t>본 과제에서는 </a:t>
            </a:r>
            <a:r>
              <a:rPr lang="en-US" altLang="ko-KR"/>
              <a:t>acousticness(</a:t>
            </a:r>
            <a:r>
              <a:rPr lang="ko-KR" altLang="en-US"/>
              <a:t>어쿠스틱 음악 적합도</a:t>
            </a:r>
            <a:r>
              <a:rPr lang="en-US" altLang="ko-KR"/>
              <a:t>),</a:t>
            </a:r>
            <a:r>
              <a:rPr lang="ko-KR" altLang="en-US"/>
              <a:t> </a:t>
            </a:r>
            <a:r>
              <a:rPr lang="en-US" altLang="ko-KR"/>
              <a:t>danceability(</a:t>
            </a:r>
            <a:r>
              <a:rPr lang="ko-KR" altLang="en-US"/>
              <a:t>댄스 음악 적합도</a:t>
            </a:r>
            <a:r>
              <a:rPr lang="en-US" altLang="ko-KR"/>
              <a:t>),</a:t>
            </a:r>
            <a:r>
              <a:rPr lang="ko-KR" altLang="en-US"/>
              <a:t> energy</a:t>
            </a:r>
            <a:r>
              <a:rPr lang="en-US" altLang="ko-KR"/>
              <a:t>,</a:t>
            </a:r>
            <a:r>
              <a:rPr lang="ko-KR" altLang="en-US"/>
              <a:t> tempo등의 데이터를 사용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1799" y="2924937"/>
            <a:ext cx="10524987" cy="23258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Research method</a:t>
            </a:r>
            <a:endParaRPr lang="en-US" altLang="ko-KR"/>
          </a:p>
          <a:p>
            <a:pPr>
              <a:defRPr/>
            </a:pPr>
            <a:r>
              <a:rPr lang="ko-KR" altLang="en-US" sz="2000"/>
              <a:t>Analysis Point</a:t>
            </a:r>
            <a:endParaRPr lang="ko-KR" altLang="en-US" sz="2000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</a:t>
            </a:r>
            <a:r>
              <a:rPr lang="ko-KR" altLang="en-US"/>
              <a:t>월</a:t>
            </a:r>
            <a:r>
              <a:rPr lang="en-US" altLang="ko-KR"/>
              <a:t> 17</a:t>
            </a:r>
            <a:r>
              <a:rPr lang="ko-KR" altLang="en-US"/>
              <a:t>일을 기점으로 미국 내 확진자 수 </a:t>
            </a:r>
            <a:r>
              <a:rPr lang="en-US" altLang="ko-KR"/>
              <a:t>1,000</a:t>
            </a:r>
            <a:r>
              <a:rPr lang="ko-KR" altLang="en-US"/>
              <a:t>명 초과</a:t>
            </a:r>
            <a:endParaRPr lang="ko-KR" altLang="en-US"/>
          </a:p>
          <a:p>
            <a:pPr>
              <a:defRPr/>
            </a:pPr>
            <a:r>
              <a:rPr lang="en-US" altLang="ko-KR"/>
              <a:t>3</a:t>
            </a:r>
            <a:r>
              <a:rPr lang="ko-KR" altLang="en-US"/>
              <a:t>월 </a:t>
            </a:r>
            <a:r>
              <a:rPr lang="en-US" altLang="ko-KR"/>
              <a:t>17</a:t>
            </a:r>
            <a:r>
              <a:rPr lang="ko-KR" altLang="en-US"/>
              <a:t>일 이전의 음악 스트리밍 데이터와 이후의 스트리밍 데이터를 비교 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7334" y="2563814"/>
            <a:ext cx="6248400" cy="3705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Current Working</a:t>
            </a:r>
            <a:endParaRPr lang="en-US" altLang="ko-KR"/>
          </a:p>
          <a:p>
            <a:pPr>
              <a:defRPr/>
            </a:pPr>
            <a:r>
              <a:rPr lang="en-US" altLang="ko-KR" sz="2000"/>
              <a:t>Data collection</a:t>
            </a:r>
            <a:endParaRPr lang="en-US" altLang="ko-KR" sz="2000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2020.05</a:t>
            </a:r>
            <a:r>
              <a:rPr lang="ko-KR" altLang="en-US"/>
              <a:t>월 현재 </a:t>
            </a:r>
            <a:r>
              <a:rPr lang="en-US" altLang="ko-KR"/>
              <a:t>spotify</a:t>
            </a:r>
            <a:r>
              <a:rPr lang="ko-KR" altLang="en-US"/>
              <a:t>가 국내에 서비스 하지 않음</a:t>
            </a:r>
            <a:endParaRPr lang="ko-KR" altLang="en-US"/>
          </a:p>
          <a:p>
            <a:pPr>
              <a:defRPr/>
            </a:pPr>
            <a:r>
              <a:rPr lang="en-US" altLang="ko-KR"/>
              <a:t>Web</a:t>
            </a:r>
            <a:r>
              <a:rPr lang="ko-KR" altLang="en-US"/>
              <a:t> </a:t>
            </a:r>
            <a:r>
              <a:rPr lang="en-US" altLang="ko-KR"/>
              <a:t>API</a:t>
            </a:r>
            <a:r>
              <a:rPr lang="ko-KR" altLang="en-US"/>
              <a:t>를 통해 데이터를 수집하기 위해서는 계정이 필요한데</a:t>
            </a:r>
            <a:r>
              <a:rPr lang="en-US" altLang="ko-KR"/>
              <a:t>,</a:t>
            </a:r>
            <a:r>
              <a:rPr lang="ko-KR" altLang="en-US"/>
              <a:t> 국내에선 생성이 불가능</a:t>
            </a:r>
            <a:endParaRPr lang="ko-KR" altLang="en-US"/>
          </a:p>
          <a:p>
            <a:pPr>
              <a:defRPr/>
            </a:pPr>
            <a:r>
              <a:rPr lang="en-US" altLang="ko-KR"/>
              <a:t>VPN</a:t>
            </a:r>
            <a:r>
              <a:rPr lang="ko-KR" altLang="en-US"/>
              <a:t> 우회를 통해 계정 생성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3361" y="3645027"/>
            <a:ext cx="9552432" cy="2318144"/>
          </a:xfrm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245</ep:Words>
  <ep:PresentationFormat/>
  <ep:Paragraphs>48</ep:Paragraphs>
  <ep:Slides>9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교차</vt:lpstr>
      <vt:lpstr>코로나 19로 인한 음악 스트리밍  행태 변화 분석</vt:lpstr>
      <vt:lpstr>Index</vt:lpstr>
      <vt:lpstr>5W1H</vt:lpstr>
      <vt:lpstr>Overview 5W1H</vt:lpstr>
      <vt:lpstr>Overview Milestone</vt:lpstr>
      <vt:lpstr>Analytical data</vt:lpstr>
      <vt:lpstr>Research Method  Analytical data</vt:lpstr>
      <vt:lpstr>Research method Analysis Point</vt:lpstr>
      <vt:lpstr>Current Working Data collection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kumih</cp:lastModifiedBy>
  <dcterms:modified xsi:type="dcterms:W3CDTF">2020-05-09T09:54:31.887</dcterms:modified>
  <cp:revision>29</cp:revision>
  <dc:title>코로나 19로 인한 음악 스트리밍  행태 변화 분석</dc:title>
  <cp:version>1000.0000.01</cp:version>
</cp:coreProperties>
</file>