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" r:id="rId2"/>
    <p:sldId id="34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CFCF"/>
    <a:srgbClr val="313C47"/>
    <a:srgbClr val="5E6566"/>
    <a:srgbClr val="FFF7F4"/>
    <a:srgbClr val="E0E0E0"/>
    <a:srgbClr val="E7E7E7"/>
    <a:srgbClr val="A1A1A1"/>
    <a:srgbClr val="F0F0F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6" autoAdjust="0"/>
    <p:restoredTop sz="93447" autoAdjust="0"/>
  </p:normalViewPr>
  <p:slideViewPr>
    <p:cSldViewPr snapToGrid="0">
      <p:cViewPr varScale="1">
        <p:scale>
          <a:sx n="73" d="100"/>
          <a:sy n="73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D124-7EB0-4F6F-A17D-6FE99DC1A9C4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22B6-66A8-4229-9D22-D2C61F506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5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8041-C9E2-458B-8D37-481455E1F56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8D30FE-ADFB-4911-922F-924CF7372DE8}"/>
              </a:ext>
            </a:extLst>
          </p:cNvPr>
          <p:cNvSpPr/>
          <p:nvPr/>
        </p:nvSpPr>
        <p:spPr>
          <a:xfrm>
            <a:off x="8387254" y="0"/>
            <a:ext cx="3804745" cy="6858000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-409904"/>
            <a:ext cx="12244085" cy="7267904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7D3C6D-23F0-44D6-BC28-F04E37702F21}"/>
              </a:ext>
            </a:extLst>
          </p:cNvPr>
          <p:cNvSpPr/>
          <p:nvPr/>
        </p:nvSpPr>
        <p:spPr>
          <a:xfrm>
            <a:off x="300810" y="371959"/>
            <a:ext cx="11460265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아두이노</a:t>
            </a:r>
            <a:r>
              <a:rPr lang="ko-KR" altLang="en-US" sz="1600" dirty="0">
                <a:solidFill>
                  <a:schemeClr val="bg1"/>
                </a:solidFill>
              </a:rPr>
              <a:t> 알고리즘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D5A76C-F701-4121-B62C-70C27367D7FC}"/>
              </a:ext>
            </a:extLst>
          </p:cNvPr>
          <p:cNvSpPr/>
          <p:nvPr/>
        </p:nvSpPr>
        <p:spPr>
          <a:xfrm>
            <a:off x="324017" y="3455111"/>
            <a:ext cx="118903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BEL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397E31-EF01-40E1-93EC-570F9E79AEF0}"/>
              </a:ext>
            </a:extLst>
          </p:cNvPr>
          <p:cNvSpPr/>
          <p:nvPr/>
        </p:nvSpPr>
        <p:spPr>
          <a:xfrm>
            <a:off x="300810" y="1380070"/>
            <a:ext cx="118903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6AA5B81-50E4-49ED-811D-2B1014CD643E}"/>
              </a:ext>
            </a:extLst>
          </p:cNvPr>
          <p:cNvSpPr/>
          <p:nvPr/>
        </p:nvSpPr>
        <p:spPr>
          <a:xfrm>
            <a:off x="785140" y="2632667"/>
            <a:ext cx="220369" cy="29148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55950E-B718-40C5-AD5C-8A53C1FB1C3B}"/>
              </a:ext>
            </a:extLst>
          </p:cNvPr>
          <p:cNvCxnSpPr/>
          <p:nvPr/>
        </p:nvCxnSpPr>
        <p:spPr>
          <a:xfrm flipV="1">
            <a:off x="1489840" y="2703786"/>
            <a:ext cx="10401350" cy="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82B4E-FCD8-4743-94D0-CAAE650B51A8}"/>
              </a:ext>
            </a:extLst>
          </p:cNvPr>
          <p:cNvCxnSpPr/>
          <p:nvPr/>
        </p:nvCxnSpPr>
        <p:spPr>
          <a:xfrm flipV="1">
            <a:off x="1535389" y="4614604"/>
            <a:ext cx="10401350" cy="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116FBB-1EF1-451C-9202-95A09FBDD2EC}"/>
              </a:ext>
            </a:extLst>
          </p:cNvPr>
          <p:cNvSpPr/>
          <p:nvPr/>
        </p:nvSpPr>
        <p:spPr>
          <a:xfrm>
            <a:off x="300810" y="5448165"/>
            <a:ext cx="125471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Thingspeak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2099722-575A-443E-9F8F-3C32B66ECBA9}"/>
              </a:ext>
            </a:extLst>
          </p:cNvPr>
          <p:cNvSpPr/>
          <p:nvPr/>
        </p:nvSpPr>
        <p:spPr>
          <a:xfrm>
            <a:off x="808348" y="4506172"/>
            <a:ext cx="220369" cy="29148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FF17BB-2015-486F-9F90-E2E4C1D1ACB5}"/>
              </a:ext>
            </a:extLst>
          </p:cNvPr>
          <p:cNvSpPr/>
          <p:nvPr/>
        </p:nvSpPr>
        <p:spPr>
          <a:xfrm>
            <a:off x="2116633" y="1251179"/>
            <a:ext cx="1384663" cy="8072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Sketch</a:t>
            </a:r>
          </a:p>
          <a:p>
            <a:pPr algn="ctr"/>
            <a:r>
              <a:rPr lang="en-US" altLang="ko-KR" dirty="0"/>
              <a:t>Upload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601D4A-8630-404D-BEC6-5FDBE5DD07FC}"/>
              </a:ext>
            </a:extLst>
          </p:cNvPr>
          <p:cNvSpPr/>
          <p:nvPr/>
        </p:nvSpPr>
        <p:spPr>
          <a:xfrm>
            <a:off x="4162696" y="1010361"/>
            <a:ext cx="1262743" cy="80725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온습도</a:t>
            </a:r>
            <a:endParaRPr lang="en-US" altLang="ko-KR" dirty="0"/>
          </a:p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D8726C1-BFF4-4812-B24A-EF647A125E29}"/>
              </a:ext>
            </a:extLst>
          </p:cNvPr>
          <p:cNvSpPr/>
          <p:nvPr/>
        </p:nvSpPr>
        <p:spPr>
          <a:xfrm>
            <a:off x="4162696" y="1873616"/>
            <a:ext cx="1262743" cy="80725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먼지</a:t>
            </a:r>
            <a:endParaRPr lang="en-US" altLang="ko-KR" dirty="0"/>
          </a:p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2179AE-C511-4C3F-B5B6-74016F6555DC}"/>
              </a:ext>
            </a:extLst>
          </p:cNvPr>
          <p:cNvCxnSpPr>
            <a:stCxn id="25" idx="3"/>
            <a:endCxn id="3" idx="1"/>
          </p:cNvCxnSpPr>
          <p:nvPr/>
        </p:nvCxnSpPr>
        <p:spPr>
          <a:xfrm flipV="1">
            <a:off x="1489840" y="1654808"/>
            <a:ext cx="626793" cy="26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D92258-3FC4-4C43-97BE-52D4882A1DFA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3501296" y="1413990"/>
            <a:ext cx="661400" cy="2408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1D141A-609E-4C4A-AD0C-9FB2A00D45D2}"/>
              </a:ext>
            </a:extLst>
          </p:cNvPr>
          <p:cNvCxnSpPr>
            <a:cxnSpLocks/>
            <a:stCxn id="3" idx="3"/>
            <a:endCxn id="38" idx="2"/>
          </p:cNvCxnSpPr>
          <p:nvPr/>
        </p:nvCxnSpPr>
        <p:spPr>
          <a:xfrm>
            <a:off x="3501296" y="1654808"/>
            <a:ext cx="661400" cy="6224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D266FF-74DC-4F90-953A-B801AB402E76}"/>
              </a:ext>
            </a:extLst>
          </p:cNvPr>
          <p:cNvSpPr/>
          <p:nvPr/>
        </p:nvSpPr>
        <p:spPr>
          <a:xfrm>
            <a:off x="6902837" y="2595354"/>
            <a:ext cx="1484417" cy="291488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E504F8D-30F5-4274-91F3-065C1BDE3A0F}"/>
              </a:ext>
            </a:extLst>
          </p:cNvPr>
          <p:cNvSpPr/>
          <p:nvPr/>
        </p:nvSpPr>
        <p:spPr>
          <a:xfrm>
            <a:off x="6909856" y="1363390"/>
            <a:ext cx="1418737" cy="8072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HM-10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0586CE4-53AE-49ED-99A4-E974C3FBD58F}"/>
              </a:ext>
            </a:extLst>
          </p:cNvPr>
          <p:cNvSpPr/>
          <p:nvPr/>
        </p:nvSpPr>
        <p:spPr>
          <a:xfrm>
            <a:off x="6926044" y="3274208"/>
            <a:ext cx="1418737" cy="8072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4055966C-0DF6-4FE4-8705-E29AAF456104}"/>
              </a:ext>
            </a:extLst>
          </p:cNvPr>
          <p:cNvSpPr/>
          <p:nvPr/>
        </p:nvSpPr>
        <p:spPr>
          <a:xfrm rot="5400000">
            <a:off x="7394734" y="2139065"/>
            <a:ext cx="434942" cy="30299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톱니 모양의 오른쪽 55">
            <a:extLst>
              <a:ext uri="{FF2B5EF4-FFF2-40B4-BE49-F238E27FC236}">
                <a16:creationId xmlns:a16="http://schemas.microsoft.com/office/drawing/2014/main" id="{5A20FBC1-9F54-4493-A28B-9350C7AB05F4}"/>
              </a:ext>
            </a:extLst>
          </p:cNvPr>
          <p:cNvSpPr/>
          <p:nvPr/>
        </p:nvSpPr>
        <p:spPr>
          <a:xfrm rot="5400000">
            <a:off x="7394734" y="2965264"/>
            <a:ext cx="434942" cy="30299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줄무늬가 있는 오른쪽 18">
            <a:extLst>
              <a:ext uri="{FF2B5EF4-FFF2-40B4-BE49-F238E27FC236}">
                <a16:creationId xmlns:a16="http://schemas.microsoft.com/office/drawing/2014/main" id="{CF3808F0-FDF5-4FF6-A535-A18CD0F0F1E5}"/>
              </a:ext>
            </a:extLst>
          </p:cNvPr>
          <p:cNvSpPr/>
          <p:nvPr/>
        </p:nvSpPr>
        <p:spPr>
          <a:xfrm>
            <a:off x="8769531" y="3518263"/>
            <a:ext cx="522361" cy="337405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2B93535-F5DE-4089-AB2D-56FB4064E92E}"/>
              </a:ext>
            </a:extLst>
          </p:cNvPr>
          <p:cNvSpPr/>
          <p:nvPr/>
        </p:nvSpPr>
        <p:spPr>
          <a:xfrm>
            <a:off x="9599491" y="3292879"/>
            <a:ext cx="1262743" cy="80725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16848-3ABA-4B05-A915-7395848A5F50}"/>
              </a:ext>
            </a:extLst>
          </p:cNvPr>
          <p:cNvSpPr/>
          <p:nvPr/>
        </p:nvSpPr>
        <p:spPr>
          <a:xfrm>
            <a:off x="9430996" y="4902757"/>
            <a:ext cx="1599732" cy="17417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7D65F5-2624-4CF3-A7DC-D198FA1EFCD4}"/>
              </a:ext>
            </a:extLst>
          </p:cNvPr>
          <p:cNvSpPr/>
          <p:nvPr/>
        </p:nvSpPr>
        <p:spPr>
          <a:xfrm>
            <a:off x="9599491" y="5678784"/>
            <a:ext cx="1262743" cy="80725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029A0FC-D29D-418E-9614-A1186A99A7AF}"/>
              </a:ext>
            </a:extLst>
          </p:cNvPr>
          <p:cNvCxnSpPr>
            <a:endCxn id="58" idx="2"/>
          </p:cNvCxnSpPr>
          <p:nvPr/>
        </p:nvCxnSpPr>
        <p:spPr>
          <a:xfrm rot="5400000">
            <a:off x="9037910" y="4258089"/>
            <a:ext cx="2385906" cy="1262743"/>
          </a:xfrm>
          <a:prstGeom prst="curvedConnector4">
            <a:avLst>
              <a:gd name="adj1" fmla="val 41541"/>
              <a:gd name="adj2" fmla="val 11810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3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8D30FE-ADFB-4911-922F-924CF7372DE8}"/>
              </a:ext>
            </a:extLst>
          </p:cNvPr>
          <p:cNvSpPr/>
          <p:nvPr/>
        </p:nvSpPr>
        <p:spPr>
          <a:xfrm>
            <a:off x="8387254" y="0"/>
            <a:ext cx="3804745" cy="6858000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-409904"/>
            <a:ext cx="12244085" cy="7267904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7D3C6D-23F0-44D6-BC28-F04E37702F21}"/>
              </a:ext>
            </a:extLst>
          </p:cNvPr>
          <p:cNvSpPr/>
          <p:nvPr/>
        </p:nvSpPr>
        <p:spPr>
          <a:xfrm>
            <a:off x="300810" y="371959"/>
            <a:ext cx="11460265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아두이노</a:t>
            </a:r>
            <a:r>
              <a:rPr lang="ko-KR" altLang="en-US" sz="1600" dirty="0">
                <a:solidFill>
                  <a:schemeClr val="bg1"/>
                </a:solidFill>
              </a:rPr>
              <a:t> 알고리즘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D5A76C-F701-4121-B62C-70C27367D7FC}"/>
              </a:ext>
            </a:extLst>
          </p:cNvPr>
          <p:cNvSpPr/>
          <p:nvPr/>
        </p:nvSpPr>
        <p:spPr>
          <a:xfrm>
            <a:off x="290876" y="1421180"/>
            <a:ext cx="118903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inventor2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6AA5B81-50E4-49ED-811D-2B1014CD643E}"/>
              </a:ext>
            </a:extLst>
          </p:cNvPr>
          <p:cNvSpPr/>
          <p:nvPr/>
        </p:nvSpPr>
        <p:spPr>
          <a:xfrm>
            <a:off x="785140" y="2632667"/>
            <a:ext cx="220369" cy="29148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55950E-B718-40C5-AD5C-8A53C1FB1C3B}"/>
              </a:ext>
            </a:extLst>
          </p:cNvPr>
          <p:cNvCxnSpPr/>
          <p:nvPr/>
        </p:nvCxnSpPr>
        <p:spPr>
          <a:xfrm flipV="1">
            <a:off x="1535389" y="2269990"/>
            <a:ext cx="10401350" cy="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82B4E-FCD8-4743-94D0-CAAE650B51A8}"/>
              </a:ext>
            </a:extLst>
          </p:cNvPr>
          <p:cNvCxnSpPr/>
          <p:nvPr/>
        </p:nvCxnSpPr>
        <p:spPr>
          <a:xfrm flipV="1">
            <a:off x="1567610" y="5160101"/>
            <a:ext cx="10401350" cy="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116FBB-1EF1-451C-9202-95A09FBDD2EC}"/>
              </a:ext>
            </a:extLst>
          </p:cNvPr>
          <p:cNvSpPr/>
          <p:nvPr/>
        </p:nvSpPr>
        <p:spPr>
          <a:xfrm>
            <a:off x="312900" y="3350696"/>
            <a:ext cx="125471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2099722-575A-443E-9F8F-3C32B66ECBA9}"/>
              </a:ext>
            </a:extLst>
          </p:cNvPr>
          <p:cNvSpPr/>
          <p:nvPr/>
        </p:nvSpPr>
        <p:spPr>
          <a:xfrm rot="10800000">
            <a:off x="808348" y="4506172"/>
            <a:ext cx="220369" cy="29148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16848-3ABA-4B05-A915-7395848A5F50}"/>
              </a:ext>
            </a:extLst>
          </p:cNvPr>
          <p:cNvSpPr/>
          <p:nvPr/>
        </p:nvSpPr>
        <p:spPr>
          <a:xfrm>
            <a:off x="7795525" y="5370268"/>
            <a:ext cx="1620181" cy="13034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7D65F5-2624-4CF3-A7DC-D198FA1EFCD4}"/>
              </a:ext>
            </a:extLst>
          </p:cNvPr>
          <p:cNvSpPr/>
          <p:nvPr/>
        </p:nvSpPr>
        <p:spPr>
          <a:xfrm>
            <a:off x="7991881" y="5618365"/>
            <a:ext cx="1262743" cy="80725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E157C-0212-4053-83E0-A2215F40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7" y="2487464"/>
            <a:ext cx="1742756" cy="249569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670D5A-9588-4B46-85AD-F7DE715BF16E}"/>
              </a:ext>
            </a:extLst>
          </p:cNvPr>
          <p:cNvSpPr/>
          <p:nvPr/>
        </p:nvSpPr>
        <p:spPr>
          <a:xfrm>
            <a:off x="312900" y="5444229"/>
            <a:ext cx="1254710" cy="60209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Thingspeak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4FEC50-2959-46A5-9C74-28B4B3B6B10A}"/>
              </a:ext>
            </a:extLst>
          </p:cNvPr>
          <p:cNvSpPr/>
          <p:nvPr/>
        </p:nvSpPr>
        <p:spPr>
          <a:xfrm>
            <a:off x="4070390" y="1322228"/>
            <a:ext cx="1511804" cy="602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Click_event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46CB101-6F49-4DDA-93D6-D70B2F7417FE}"/>
              </a:ext>
            </a:extLst>
          </p:cNvPr>
          <p:cNvSpPr/>
          <p:nvPr/>
        </p:nvSpPr>
        <p:spPr>
          <a:xfrm>
            <a:off x="6281076" y="1340385"/>
            <a:ext cx="1511804" cy="602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22DF97-57A2-4017-8D10-9B019EAC811B}"/>
              </a:ext>
            </a:extLst>
          </p:cNvPr>
          <p:cNvSpPr/>
          <p:nvPr/>
        </p:nvSpPr>
        <p:spPr>
          <a:xfrm>
            <a:off x="5757464" y="1424767"/>
            <a:ext cx="348342" cy="33473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C5AFBD-E2CD-4A12-B385-AC68D2F7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7" y="2413395"/>
            <a:ext cx="1797942" cy="24928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A436811-EDFE-40D6-855E-FFDE38004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64" y="2462276"/>
            <a:ext cx="1797942" cy="2492873"/>
          </a:xfrm>
          <a:prstGeom prst="rect">
            <a:avLst/>
          </a:prstGeom>
        </p:spPr>
      </p:pic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2E4FD4C-515D-4990-B3D6-4772F8BFA4F0}"/>
              </a:ext>
            </a:extLst>
          </p:cNvPr>
          <p:cNvSpPr/>
          <p:nvPr/>
        </p:nvSpPr>
        <p:spPr>
          <a:xfrm>
            <a:off x="9599491" y="3264678"/>
            <a:ext cx="1530063" cy="97536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3F777E85-ED6D-4161-A0DD-0F2DA00A4917}"/>
              </a:ext>
            </a:extLst>
          </p:cNvPr>
          <p:cNvSpPr/>
          <p:nvPr/>
        </p:nvSpPr>
        <p:spPr>
          <a:xfrm rot="1202065">
            <a:off x="8900852" y="1032975"/>
            <a:ext cx="1797942" cy="1332021"/>
          </a:xfrm>
          <a:prstGeom prst="curved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BA8560F0-E843-4656-9103-84EEFBDC38FD}"/>
              </a:ext>
            </a:extLst>
          </p:cNvPr>
          <p:cNvSpPr/>
          <p:nvPr/>
        </p:nvSpPr>
        <p:spPr>
          <a:xfrm rot="18970638">
            <a:off x="9405916" y="4941287"/>
            <a:ext cx="1857710" cy="1093903"/>
          </a:xfrm>
          <a:prstGeom prst="curved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줄무늬가 있는 오른쪽 31">
            <a:extLst>
              <a:ext uri="{FF2B5EF4-FFF2-40B4-BE49-F238E27FC236}">
                <a16:creationId xmlns:a16="http://schemas.microsoft.com/office/drawing/2014/main" id="{A00B760C-F219-40F5-8012-B09D72E22716}"/>
              </a:ext>
            </a:extLst>
          </p:cNvPr>
          <p:cNvSpPr/>
          <p:nvPr/>
        </p:nvSpPr>
        <p:spPr>
          <a:xfrm>
            <a:off x="4108086" y="3508267"/>
            <a:ext cx="561936" cy="36053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줄무늬가 있는 오른쪽 51">
            <a:extLst>
              <a:ext uri="{FF2B5EF4-FFF2-40B4-BE49-F238E27FC236}">
                <a16:creationId xmlns:a16="http://schemas.microsoft.com/office/drawing/2014/main" id="{865D47BF-4F05-44CD-A56F-2773CB47267E}"/>
              </a:ext>
            </a:extLst>
          </p:cNvPr>
          <p:cNvSpPr/>
          <p:nvPr/>
        </p:nvSpPr>
        <p:spPr>
          <a:xfrm>
            <a:off x="6855880" y="3590633"/>
            <a:ext cx="561936" cy="36053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6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29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아리따-돋움(TTF)-Light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유은경</dc:creator>
  <cp:lastModifiedBy>김 인유</cp:lastModifiedBy>
  <cp:revision>194</cp:revision>
  <dcterms:created xsi:type="dcterms:W3CDTF">2016-08-19T15:31:44Z</dcterms:created>
  <dcterms:modified xsi:type="dcterms:W3CDTF">2018-12-02T15:27:49Z</dcterms:modified>
</cp:coreProperties>
</file>