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9448B-96B3-27C9-98B7-E1C17932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6074DC-41B9-8BBC-084D-03B132C57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BA474-63A3-F7E9-B08B-A439486E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C9B14-77B0-49BF-C5C7-26C5F8FF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D6B7E-85CD-7CCC-9371-60D0FAF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8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4B199-5396-6B30-D259-BACC8816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5376DE-169A-63AE-0E73-5E80B2264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842BE-FFC8-ABBF-5325-A7F4A80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522A8-7AED-E7A1-B527-9FCDCB59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BDC02-506D-EB62-6FC1-87979F0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AB96CF-9592-CBD7-D268-A038DD157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4177F7-E483-3C65-A170-43E502CC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DBC85-AAAD-A5B3-EE91-7FFE6C98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34491-46D9-69F5-0FCF-523338D3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0EC22-18E3-8845-B45A-87400479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469FB-257D-6942-BC6A-FAA80107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67A31-1F2F-9224-564A-A9EFE553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4C4F7-81F5-6E8F-6E01-B2D72CC6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5C854-CF07-BE85-77AC-45AD1326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0CDB2-3238-69CF-D002-FE33E895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6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B7D8E-8F7E-FE9A-484D-E36078F7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C17F0-0949-82ED-A000-A1624410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A0A63-598E-81FB-BCEC-4A12FA8A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5606E-9D68-1F02-64B3-1E91E642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DD814-A38C-2EA1-06C0-3184EC9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FA7CD-266E-D9EF-DCA0-ADED6FAA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E0F89-E5F0-5B31-9BE2-8836B9675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935D82-8E0B-D0B3-1FD3-A1DB1516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CD2AD-EB90-27BA-73A6-EEC3D911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F61CB-C0FD-6A49-3376-E7F317E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7EEB50-F460-A1A6-91B3-EF4A7160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8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1A1EC-CB70-B370-5052-AE00CD6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530E-9E4B-5863-0563-E8F1D8CF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FA2501-2138-B1DB-809C-8D0A6BCF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C133F1-C220-1437-BE48-4260CB315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73C445-D439-E3E1-2283-6AC298C8C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6842D2-991E-4E18-7589-1AC5CA7B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6BD5A-7110-DD4B-73D5-0407148F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720A2-4B26-803A-5999-9184F12D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2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E4A0D-23FE-ECB3-EE95-6575AFAE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71CDE7-91A1-2EFE-1540-5B04F11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31047B-EFE3-04F5-378D-D8459D4D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CCB688-C3CA-A805-9967-4DCC4AB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6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9AB8AC-C09C-E429-157F-F24A4DB8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71FF03-8F26-C67A-CE52-0648C211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C92E48-534A-1A60-A99E-B3FD2C51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B2474-D236-C4E9-233F-81D8C682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55617-F2C7-B74E-5758-14DB2C1A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66411E-9764-08F4-130A-7191B97E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02CDE0-4B97-F4BF-44F6-77604358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14FCB9-4466-6B90-3B92-DD3552B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46F310-DA2E-809A-D173-266A032B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6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315EF-C7BB-6C04-6BF8-F4BB97EE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115494-C007-5988-F031-9BB4A365F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E90E37-538D-C176-F337-6734E69D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BBA8D-2482-430E-5527-FCAD6D30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D9854-1EFE-19FA-4B3D-FB01CDC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F66C01-8C56-C174-F11B-B8298AAC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4F90-30F8-6753-AECE-C834CDAC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EB986-3C80-FDA6-523D-F1F31942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E7F7D-D640-88E4-733D-7AD3B6228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5A28-60D5-4A8B-9350-EFB573A8209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26C6E-6988-15B2-C8CB-0AFDAC675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81016-51DD-8F5C-87AC-BE30704A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39B2-8785-4377-A6A9-AE4A83F10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CEF18-0EFD-9379-6D7A-3BC410D9C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 err="1"/>
              <a:t>Emoji_clicker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2329EF-E34D-4D69-4DC9-E62C7AC97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 err="1"/>
              <a:t>Верташов</a:t>
            </a:r>
            <a:r>
              <a:rPr lang="ru-RU" dirty="0"/>
              <a:t> Матвей, </a:t>
            </a:r>
            <a:r>
              <a:rPr lang="ru-RU" dirty="0" err="1"/>
              <a:t>Сакиев</a:t>
            </a:r>
            <a:r>
              <a:rPr lang="ru-RU" dirty="0"/>
              <a:t> Сармат, Кривошея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7677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DB59A-3DB6-4920-EA97-30A8420A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58470-7358-3FA6-8D73-C725F510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</a:t>
            </a:r>
            <a:r>
              <a:rPr lang="ru-RU" dirty="0"/>
              <a:t> Наша игра призвана вовсе не дарить вам тысячи эмоций. Во время коллективного </a:t>
            </a:r>
            <a:r>
              <a:rPr lang="ru-RU" dirty="0" err="1"/>
              <a:t>бреиншторма</a:t>
            </a:r>
            <a:r>
              <a:rPr lang="ru-RU" dirty="0"/>
              <a:t> мы вспомнили беззаботные детские времена и то, как постоянно рубились в </a:t>
            </a:r>
            <a:r>
              <a:rPr lang="ru-RU" dirty="0" err="1"/>
              <a:t>таймкиллеры</a:t>
            </a:r>
            <a:r>
              <a:rPr lang="ru-RU" dirty="0"/>
              <a:t>. Вот так вот и родилась идея, отдать дань уважения детству и создать что-то подобно.</a:t>
            </a:r>
          </a:p>
        </p:txBody>
      </p:sp>
    </p:spTree>
    <p:extLst>
      <p:ext uri="{BB962C8B-B14F-4D97-AF65-F5344CB8AC3E}">
        <p14:creationId xmlns:p14="http://schemas.microsoft.com/office/powerpoint/2010/main" val="317015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FEACE-94A0-E3DE-2640-5BD69829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Основные функции и 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E7C946-FD24-692F-1580-036C7200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2" y="2166153"/>
            <a:ext cx="6873836" cy="98306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AAF74-9A2D-8361-64F7-7B86D17E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149" y="2166153"/>
            <a:ext cx="2088061" cy="7315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A305A6-F1B2-B371-277D-9394C0F1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04" y="3292990"/>
            <a:ext cx="3710039" cy="34161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1931BF-97DA-D8F1-F106-E2F3A242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756" y="3009387"/>
            <a:ext cx="5356709" cy="38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1987F-2002-098F-8D64-F53FBF0D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реализации.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BF902-EDB2-3BA3-A949-1E75EA53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579" y="1842269"/>
            <a:ext cx="3974841" cy="4351338"/>
          </a:xfrm>
        </p:spPr>
        <p:txBody>
          <a:bodyPr/>
          <a:lstStyle/>
          <a:p>
            <a:r>
              <a:rPr lang="ru-RU" dirty="0"/>
              <a:t>Из особенностей мы можем выделить </a:t>
            </a:r>
            <a:r>
              <a:rPr lang="ru-RU" dirty="0" err="1"/>
              <a:t>кастомную</a:t>
            </a:r>
            <a:r>
              <a:rPr lang="ru-RU" dirty="0"/>
              <a:t> панель управления и </a:t>
            </a:r>
            <a:r>
              <a:rPr lang="ru-RU" dirty="0" err="1"/>
              <a:t>кастомный</a:t>
            </a:r>
            <a:r>
              <a:rPr lang="ru-RU" dirty="0"/>
              <a:t> курсор, а так же звуковые эффекты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E5F15D-F532-78C0-5D53-CD2C3089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548" y="903668"/>
            <a:ext cx="3542170" cy="58118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2D049E-37FE-2AE6-33D2-92B43297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0" y="903668"/>
            <a:ext cx="3551228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A090D-00E4-4522-A846-C423BD5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реализации. 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B69E0-4C51-DDE4-A5F5-88535A40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2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4935B-C99C-325D-1D9E-FDF8AB89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38BDE-E447-8D42-29C6-77D65A21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считаем, что нам удалось сделать простой и душевный проект, надеемся, что он найдет отклик в сердце каждого из вас.</a:t>
            </a:r>
          </a:p>
          <a:p>
            <a:r>
              <a:rPr lang="ru-RU" dirty="0"/>
              <a:t>В будущем хотелось бы доработать магазин, добавить туда больше прокачек. Добавить разные объекты для клика, каждый из которых обладал бы своими бонусами, а также различные курсоры.</a:t>
            </a:r>
          </a:p>
        </p:txBody>
      </p:sp>
    </p:spTree>
    <p:extLst>
      <p:ext uri="{BB962C8B-B14F-4D97-AF65-F5344CB8AC3E}">
        <p14:creationId xmlns:p14="http://schemas.microsoft.com/office/powerpoint/2010/main" val="3159276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«Emoji_clicker»</vt:lpstr>
      <vt:lpstr>Введение</vt:lpstr>
      <vt:lpstr>Описание реализации. Основные функции и классы</vt:lpstr>
      <vt:lpstr>Описание реализации. Особенности приложения</vt:lpstr>
      <vt:lpstr>Описание реализации. Используемые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«Emoji_clicker»</dc:title>
  <dc:creator>Kimiroshi Kimiroshi</dc:creator>
  <cp:lastModifiedBy>Kimiroshi Kimiroshi</cp:lastModifiedBy>
  <cp:revision>1</cp:revision>
  <dcterms:created xsi:type="dcterms:W3CDTF">2024-02-26T23:29:29Z</dcterms:created>
  <dcterms:modified xsi:type="dcterms:W3CDTF">2024-02-26T23:39:42Z</dcterms:modified>
</cp:coreProperties>
</file>