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319" r:id="rId2"/>
    <p:sldId id="262" r:id="rId3"/>
    <p:sldId id="257" r:id="rId4"/>
    <p:sldId id="261" r:id="rId5"/>
    <p:sldId id="256" r:id="rId6"/>
    <p:sldId id="258" r:id="rId7"/>
    <p:sldId id="292" r:id="rId8"/>
    <p:sldId id="293" r:id="rId9"/>
    <p:sldId id="291" r:id="rId10"/>
    <p:sldId id="294" r:id="rId11"/>
    <p:sldId id="296" r:id="rId12"/>
    <p:sldId id="297" r:id="rId13"/>
    <p:sldId id="295" r:id="rId14"/>
    <p:sldId id="299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263" r:id="rId34"/>
    <p:sldId id="317" r:id="rId35"/>
    <p:sldId id="318" r:id="rId3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0B22-3CAF-FA4F-835C-A75A138CAFC1}" type="datetimeFigureOut">
              <a:rPr kumimoji="1" lang="ko-Kore-KR" altLang="en-US" smtClean="0"/>
              <a:t>03/17/2022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8A7-E78C-9D48-818C-B647318262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C48A7-E78C-9D48-818C-B64731826241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155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03/17/2022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 smtClean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Data Protection</a:t>
            </a:r>
            <a:endParaRPr lang="en-US" altLang="ko-KR" sz="5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Ji-</a:t>
            </a:r>
            <a:r>
              <a:rPr lang="en-US" dirty="0" err="1" smtClean="0"/>
              <a:t>Beom</a:t>
            </a:r>
            <a:r>
              <a:rPr lang="en-US" dirty="0" smtClean="0"/>
              <a:t>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83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9992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Add New Rules to Scheduler</a:t>
            </a:r>
          </a:p>
          <a:p>
            <a:r>
              <a:rPr lang="en-US" altLang="ko-KR" dirty="0"/>
              <a:t>First, re-compile after adding the desired features directly to the standard </a:t>
            </a:r>
            <a:r>
              <a:rPr lang="en-US" altLang="ko-KR" dirty="0" err="1"/>
              <a:t>kubernetes</a:t>
            </a:r>
            <a:r>
              <a:rPr lang="en-US" altLang="ko-KR" dirty="0"/>
              <a:t> scheduler.</a:t>
            </a:r>
          </a:p>
          <a:p>
            <a:r>
              <a:rPr lang="en-US" altLang="ko-KR" dirty="0"/>
              <a:t>Second, proprietary scheduler process that takes place instead of or in conjunction with the standard </a:t>
            </a:r>
            <a:r>
              <a:rPr lang="en-US" altLang="ko-KR" dirty="0" err="1"/>
              <a:t>kubernetes</a:t>
            </a:r>
            <a:r>
              <a:rPr lang="en-US" altLang="ko-KR" dirty="0"/>
              <a:t> scheduler.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Kubernetes Scheduler 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Implementation 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681038" y="365127"/>
            <a:ext cx="87400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Your work(Functional Implementation)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840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540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previous two methods were not adopted in the process of modifying or creating a new scheduler because it was difficult to manage the version and complicated to implement.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Kubernetes Scheduler 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Implementation 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3" idx="7"/>
          </p:cNvCxnSpPr>
          <p:nvPr/>
        </p:nvCxnSpPr>
        <p:spPr>
          <a:xfrm flipH="1">
            <a:off x="2776582" y="2632364"/>
            <a:ext cx="562363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1"/>
          </p:cNvCxnSpPr>
          <p:nvPr/>
        </p:nvCxnSpPr>
        <p:spPr>
          <a:xfrm>
            <a:off x="3338945" y="2632364"/>
            <a:ext cx="714762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681038" y="365127"/>
            <a:ext cx="87400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Your work(Functional Implementation)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740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540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third is to implement a Scheduler Extender that calls at the final stage of the </a:t>
            </a:r>
            <a:r>
              <a:rPr lang="en-US" altLang="ko-KR" dirty="0" err="1"/>
              <a:t>kubernetes</a:t>
            </a:r>
            <a:r>
              <a:rPr lang="en-US" altLang="ko-KR" dirty="0"/>
              <a:t> scheduler process.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Kubernetes Scheduler 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Implementation 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251233" y="2632364"/>
            <a:ext cx="714762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740053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work(Functional Implementation)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589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work(Scheduler </a:t>
            </a:r>
            <a:r>
              <a:rPr lang="en-US" altLang="ko-KR" dirty="0"/>
              <a:t>Extender </a:t>
            </a:r>
            <a:r>
              <a:rPr lang="en-US" altLang="ko-KR" dirty="0" smtClean="0"/>
              <a:t>Architecture)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is a brief flow of how the extender receives the information to filter and how the </a:t>
            </a:r>
            <a:r>
              <a:rPr lang="en-US" altLang="ko-KR" dirty="0" err="1"/>
              <a:t>provisioner</a:t>
            </a:r>
            <a:r>
              <a:rPr lang="en-US" altLang="ko-KR" dirty="0"/>
              <a:t> delivers it.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0800"/>
            <a:ext cx="9877715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First, the extender receives a list of nodes filtered by </a:t>
            </a:r>
            <a:r>
              <a:rPr lang="en-US" altLang="ko-KR" dirty="0" err="1"/>
              <a:t>kubernetes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0800"/>
            <a:ext cx="9877715" cy="3920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work(Scheduler </a:t>
            </a:r>
            <a:r>
              <a:rPr lang="en-US" altLang="ko-KR" dirty="0"/>
              <a:t>Extender </a:t>
            </a:r>
            <a:r>
              <a:rPr lang="en-US" altLang="ko-KR" dirty="0" smtClean="0"/>
              <a:t>Architecture)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306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 addition, we manage the disk capacity of all nodes in a </a:t>
            </a:r>
            <a:r>
              <a:rPr lang="en-US" altLang="ko-KR" dirty="0" err="1"/>
              <a:t>config</a:t>
            </a:r>
            <a:r>
              <a:rPr lang="en-US" altLang="ko-KR" dirty="0"/>
              <a:t> map called Server </a:t>
            </a:r>
            <a:r>
              <a:rPr lang="en-US" altLang="ko-KR" dirty="0" err="1"/>
              <a:t>Spac</a:t>
            </a:r>
            <a:r>
              <a:rPr lang="en-US" altLang="ko-KR" dirty="0"/>
              <a:t>. Get this information as well.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900592" cy="40455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work(Scheduler </a:t>
            </a:r>
            <a:r>
              <a:rPr lang="en-US" altLang="ko-KR" dirty="0"/>
              <a:t>Extender </a:t>
            </a:r>
            <a:r>
              <a:rPr lang="en-US" altLang="ko-KR" dirty="0" smtClean="0"/>
              <a:t>Architecture)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7264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Obtain volume information mounted per node to determine the capacity currently in use.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887823" cy="3920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work(Scheduler </a:t>
            </a:r>
            <a:r>
              <a:rPr lang="en-US" altLang="ko-KR" dirty="0"/>
              <a:t>Extender </a:t>
            </a:r>
            <a:r>
              <a:rPr lang="en-US" altLang="ko-KR" dirty="0" smtClean="0"/>
              <a:t>Architecture)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7383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Based on the difference between total and unused capacity, we derive a mount path list for available uploads.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906000" cy="40477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work(Scheduler </a:t>
            </a:r>
            <a:r>
              <a:rPr lang="en-US" altLang="ko-KR" dirty="0"/>
              <a:t>Extender </a:t>
            </a:r>
            <a:r>
              <a:rPr lang="en-US" altLang="ko-KR" dirty="0" smtClean="0"/>
              <a:t>Architecture)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1849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is the basic dynamic PV provisional operation flow of Kubernetes.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7" y="2590800"/>
            <a:ext cx="7216059" cy="42838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5" y="365127"/>
            <a:ext cx="99060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7798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Your work(Dynamic </a:t>
            </a:r>
            <a:r>
              <a:rPr lang="en-US" altLang="ko-KR" dirty="0"/>
              <a:t>PV </a:t>
            </a:r>
            <a:r>
              <a:rPr lang="en-US" altLang="ko-KR" dirty="0" err="1" smtClean="0"/>
              <a:t>Provisioner</a:t>
            </a:r>
            <a:r>
              <a:rPr lang="en-US" altLang="ko-KR" dirty="0" smtClean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When a PVC is created, the dynamic </a:t>
            </a:r>
            <a:r>
              <a:rPr lang="en-US" altLang="ko-KR" dirty="0" err="1"/>
              <a:t>provisioner</a:t>
            </a:r>
            <a:r>
              <a:rPr lang="en-US" altLang="ko-KR" dirty="0"/>
              <a:t> will receive the storage class configuration specified in the PVC and the PVC specification.</a:t>
            </a:r>
          </a:p>
          <a:p>
            <a:r>
              <a:rPr lang="en-US" altLang="ko-KR" dirty="0"/>
              <a:t>The storage class can be seen as specifying what type of storage you want to use for dynamic </a:t>
            </a:r>
            <a:r>
              <a:rPr lang="en-US" altLang="ko-KR" dirty="0" err="1"/>
              <a:t>pv</a:t>
            </a:r>
            <a:r>
              <a:rPr lang="en-US" altLang="ko-KR" dirty="0"/>
              <a:t> provisioning.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80" y="2590800"/>
            <a:ext cx="679635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681037" y="1760402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dirty="0">
                <a:solidFill>
                  <a:srgbClr val="0432FF"/>
                </a:solidFill>
              </a:rPr>
              <a:t>Weekly report</a:t>
            </a:r>
          </a:p>
          <a:p>
            <a:r>
              <a:rPr lang="en-KR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en-KR" dirty="0">
                <a:solidFill>
                  <a:srgbClr val="0432FF"/>
                </a:solidFill>
              </a:rPr>
              <a:t>Your work</a:t>
            </a:r>
          </a:p>
          <a:p>
            <a:r>
              <a:rPr lang="en-KR" dirty="0">
                <a:solidFill>
                  <a:srgbClr val="0432FF"/>
                </a:solidFill>
              </a:rPr>
              <a:t>Conclusion</a:t>
            </a:r>
          </a:p>
          <a:p>
            <a:r>
              <a:rPr lang="en-KR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en-KR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Provisions create PVs and mount volumes</a:t>
            </a:r>
          </a:p>
          <a:p>
            <a:r>
              <a:rPr lang="en-US" altLang="ko-KR" dirty="0"/>
              <a:t>At this point, the volume will mount the type of volume specified in the provisional field of the storage class.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20" y="2590800"/>
            <a:ext cx="8042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After the </a:t>
            </a:r>
            <a:r>
              <a:rPr lang="en-US" altLang="ko-KR" dirty="0" err="1"/>
              <a:t>pv</a:t>
            </a:r>
            <a:r>
              <a:rPr lang="en-US" altLang="ko-KR" dirty="0"/>
              <a:t> is created, the </a:t>
            </a:r>
            <a:r>
              <a:rPr lang="en-US" altLang="ko-KR" dirty="0" err="1"/>
              <a:t>pvc</a:t>
            </a:r>
            <a:r>
              <a:rPr lang="en-US" altLang="ko-KR" dirty="0"/>
              <a:t> is bound.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30" y="2590800"/>
            <a:ext cx="75275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Created a storage class with provisional-specific settings.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96" y="2590800"/>
            <a:ext cx="748840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 new </a:t>
            </a:r>
            <a:r>
              <a:rPr lang="en-US" altLang="ko-KR" dirty="0" err="1"/>
              <a:t>provisioner</a:t>
            </a:r>
            <a:r>
              <a:rPr lang="en-US" altLang="ko-KR" dirty="0"/>
              <a:t> that directly implements dynamic local volume provisioning.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69" y="2590800"/>
            <a:ext cx="7369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work(Dynamic PV </a:t>
            </a:r>
            <a:r>
              <a:rPr lang="en-US" altLang="ko-KR" dirty="0" err="1"/>
              <a:t>Provisioner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As a volume, we used a virtual device called a loop device to limit the capacity inside the partition.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2" y="2590800"/>
            <a:ext cx="75716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Local Storage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Ji-</a:t>
            </a:r>
            <a:r>
              <a:rPr lang="en-US" dirty="0" err="1" smtClean="0"/>
              <a:t>beom</a:t>
            </a:r>
            <a:r>
              <a:rPr lang="en-US" dirty="0" smtClean="0"/>
              <a:t>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7936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(install)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 dirty="0" smtClean="0"/>
              <a:t>O</a:t>
            </a:r>
            <a:r>
              <a:rPr lang="en" altLang="ko-Kore-KR" sz="2400" dirty="0" smtClean="0"/>
              <a:t>s : centOS 7</a:t>
            </a:r>
          </a:p>
          <a:p>
            <a:r>
              <a:rPr lang="en-US" altLang="ko-Kore-KR" sz="2400" dirty="0"/>
              <a:t>k</a:t>
            </a:r>
            <a:r>
              <a:rPr lang="en" altLang="ko-Kore-KR" sz="2400" dirty="0" smtClean="0"/>
              <a:t>8s : v1.23.4</a:t>
            </a:r>
          </a:p>
          <a:p>
            <a:r>
              <a:rPr lang="en-US" altLang="ko-Kore-KR" sz="2200" dirty="0" err="1" smtClean="0"/>
              <a:t>Golang</a:t>
            </a:r>
            <a:r>
              <a:rPr lang="en-US" altLang="ko-Kore-KR" sz="2200" dirty="0" smtClean="0"/>
              <a:t> : 1.13</a:t>
            </a:r>
            <a:endParaRPr lang="en-US" altLang="ko-Kore-KR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06" y="3477348"/>
            <a:ext cx="6196380" cy="84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4835769"/>
            <a:ext cx="5321248" cy="6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9571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Clones a </a:t>
            </a:r>
            <a:r>
              <a:rPr lang="en-US" altLang="ko-KR" dirty="0" smtClean="0"/>
              <a:t>repository(</a:t>
            </a:r>
            <a:r>
              <a:rPr lang="en-US" altLang="ko-KR" dirty="0" err="1" smtClean="0"/>
              <a:t>cstor</a:t>
            </a:r>
            <a:r>
              <a:rPr lang="en-US" altLang="ko-KR" dirty="0" smtClean="0"/>
              <a:t>-operators) </a:t>
            </a:r>
            <a:r>
              <a:rPr lang="en-US" altLang="ko-KR" dirty="0"/>
              <a:t>into a newly created </a:t>
            </a:r>
            <a:r>
              <a:rPr lang="en-US" altLang="ko-KR" b="1" dirty="0" smtClean="0"/>
              <a:t>directory.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5" y="2754556"/>
            <a:ext cx="5772150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2" y="4096116"/>
            <a:ext cx="7083669" cy="2656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365" y="3072364"/>
            <a:ext cx="2247465" cy="4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(make)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684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Make The command works</a:t>
            </a:r>
            <a:r>
              <a:rPr lang="en-US" altLang="ko-KR" dirty="0" smtClean="0"/>
              <a:t>, but </a:t>
            </a:r>
            <a:r>
              <a:rPr lang="en-US" altLang="ko-KR" dirty="0"/>
              <a:t>the </a:t>
            </a:r>
            <a:r>
              <a:rPr lang="en-US" altLang="ko-KR" dirty="0" smtClean="0"/>
              <a:t>pod </a:t>
            </a:r>
            <a:r>
              <a:rPr lang="en-US" altLang="ko-KR" dirty="0"/>
              <a:t>doesn't go up.</a:t>
            </a:r>
            <a:endParaRPr lang="en-US" altLang="ko-Kore-KR" sz="2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077308"/>
            <a:ext cx="4398816" cy="518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916979"/>
            <a:ext cx="9906000" cy="21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pony 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78" y="3812196"/>
            <a:ext cx="5214806" cy="27886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1" y="4025410"/>
            <a:ext cx="4010025" cy="1181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78411" y="3357566"/>
            <a:ext cx="4222139" cy="5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Phony target in </a:t>
            </a:r>
            <a:r>
              <a:rPr lang="en-US" sz="2400" dirty="0" err="1" smtClean="0"/>
              <a:t>Makefile</a:t>
            </a:r>
            <a:endParaRPr lang="en-KR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4293578" y="2808607"/>
            <a:ext cx="5052645" cy="99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Command for run Phony target</a:t>
            </a:r>
          </a:p>
          <a:p>
            <a:r>
              <a:rPr lang="en-US" sz="2400" dirty="0" smtClean="0"/>
              <a:t>$ make (Phony target name)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92857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Weekly report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90"/>
            <a:ext cx="9944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pony 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09955" y="3115400"/>
            <a:ext cx="8572500" cy="801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Check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pod </a:t>
            </a:r>
            <a:r>
              <a:rPr lang="en-US" altLang="ko-KR" sz="2800" dirty="0"/>
              <a:t>goes up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2" y="3876133"/>
            <a:ext cx="8760069" cy="22920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962" y="5125915"/>
            <a:ext cx="8509492" cy="104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0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Error that a function with the same name was used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39" y="3473318"/>
            <a:ext cx="5985364" cy="10633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13439" y="3830590"/>
            <a:ext cx="5985364" cy="688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08" y="4720004"/>
            <a:ext cx="6600825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05707" y="5529704"/>
            <a:ext cx="6600825" cy="8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32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I </a:t>
            </a:r>
            <a:r>
              <a:rPr lang="en-US" altLang="ko-KR" sz="2800" dirty="0"/>
              <a:t>tested the file to alternately annotate the functions, but another error occurred.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4448175"/>
            <a:ext cx="3981450" cy="13906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661747" y="5916866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unaligned1.go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1501" y="4739557"/>
            <a:ext cx="3833445" cy="913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1" y="3766251"/>
            <a:ext cx="4676409" cy="2072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6391459" y="5943600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alg.go</a:t>
            </a:r>
            <a:endParaRPr lang="en-US" altLang="ko-KR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4866543" y="3766251"/>
            <a:ext cx="4667617" cy="188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7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lvl="1"/>
            <a:r>
              <a:rPr lang="en-US" altLang="ko-KR" sz="3200" dirty="0"/>
              <a:t>We're a block device-based project, and this project is a host path-based project and we haven't found much to help</a:t>
            </a:r>
            <a:r>
              <a:rPr lang="en-US" altLang="ko-KR" sz="3200" dirty="0" smtClean="0"/>
              <a:t>.</a:t>
            </a:r>
          </a:p>
          <a:p>
            <a:pPr lvl="1"/>
            <a:endParaRPr lang="en-US" altLang="ko-Kore-KR" sz="3200" dirty="0"/>
          </a:p>
          <a:p>
            <a:pPr lvl="1"/>
            <a:r>
              <a:rPr lang="en-US" altLang="ko-KR" sz="3200" dirty="0"/>
              <a:t>have not solved the </a:t>
            </a:r>
            <a:r>
              <a:rPr lang="en-US" altLang="ko-KR" sz="3200"/>
              <a:t>error </a:t>
            </a:r>
            <a:r>
              <a:rPr lang="en-US" altLang="ko-KR" sz="3200" smtClean="0"/>
              <a:t>yet.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" altLang="ko-KR" dirty="0" smtClean="0"/>
              <a:t>Makefile doesn’t work properly.</a:t>
            </a:r>
          </a:p>
          <a:p>
            <a:r>
              <a:rPr lang="en-US" altLang="ko-KR" dirty="0"/>
              <a:t>If the error is not resolved, </a:t>
            </a:r>
            <a:r>
              <a:rPr lang="en-US" altLang="ko-KR" dirty="0" err="1"/>
              <a:t>klog</a:t>
            </a:r>
            <a:r>
              <a:rPr lang="en-US" altLang="ko-KR" dirty="0"/>
              <a:t> cannot be added.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32273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I </a:t>
            </a:r>
            <a:r>
              <a:rPr lang="en-US" altLang="ko-KR" dirty="0"/>
              <a:t>will analyze the </a:t>
            </a:r>
            <a:r>
              <a:rPr lang="en-US" altLang="ko-KR" dirty="0" err="1"/>
              <a:t>makefile</a:t>
            </a:r>
            <a:r>
              <a:rPr lang="en-US" altLang="ko-KR" dirty="0"/>
              <a:t> more and correct the </a:t>
            </a:r>
            <a:r>
              <a:rPr lang="en-US" altLang="ko-KR" dirty="0" smtClean="0"/>
              <a:t>error.</a:t>
            </a:r>
          </a:p>
          <a:p>
            <a:pPr marL="0" indent="0">
              <a:buNone/>
            </a:pPr>
            <a:r>
              <a:rPr lang="en-US" altLang="ko-KR" dirty="0" smtClean="0"/>
              <a:t>2. Think of </a:t>
            </a:r>
            <a:r>
              <a:rPr lang="en-US" altLang="ko-KR" dirty="0"/>
              <a:t>another way to</a:t>
            </a:r>
            <a:r>
              <a:rPr lang="en-US" altLang="ko-KR" dirty="0" smtClean="0"/>
              <a:t> create </a:t>
            </a:r>
            <a:r>
              <a:rPr lang="en-US" altLang="ko-KR" dirty="0"/>
              <a:t>a container image </a:t>
            </a:r>
            <a:r>
              <a:rPr lang="en-US" altLang="ko-KR" dirty="0" smtClean="0"/>
              <a:t>and build </a:t>
            </a:r>
            <a:r>
              <a:rPr lang="en-US" altLang="ko-KR" dirty="0"/>
              <a:t>a source code.</a:t>
            </a:r>
          </a:p>
        </p:txBody>
      </p:sp>
    </p:spTree>
    <p:extLst>
      <p:ext uri="{BB962C8B-B14F-4D97-AF65-F5344CB8AC3E}">
        <p14:creationId xmlns:p14="http://schemas.microsoft.com/office/powerpoint/2010/main" val="188931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After watching the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conference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to provision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kubernetes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Local Volume Dynamically’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organize it.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n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Cstor</a:t>
            </a:r>
            <a:r>
              <a:rPr lang="en-US" dirty="0" smtClean="0"/>
              <a:t>-operators build in progress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</a:t>
            </a:r>
            <a:r>
              <a:rPr lang="en-US" altLang="ko-KR" dirty="0" err="1" smtClean="0"/>
              <a:t>akefile</a:t>
            </a:r>
            <a:r>
              <a:rPr lang="en-US" altLang="ko-KR" dirty="0" smtClean="0"/>
              <a:t> </a:t>
            </a:r>
            <a:r>
              <a:rPr lang="en-US" altLang="ko-KR" dirty="0"/>
              <a:t>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4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How to Provision Kubernetes Local Volume Dynamically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JI-BEOM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Your work(Environmental Constraints)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2787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err="1"/>
              <a:t>kubernetes</a:t>
            </a:r>
            <a:r>
              <a:rPr lang="en-US" altLang="ko-KR" dirty="0"/>
              <a:t> node we use has a single disk with one partition as the standard specification.</a:t>
            </a:r>
          </a:p>
          <a:p>
            <a:r>
              <a:rPr lang="en-US" altLang="ko-KR" dirty="0"/>
              <a:t>So we needed a way to dynamically allocate and use capabilities within one partition.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Single Disk Single Partition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Require Dynamic Capacity Allocation</a:t>
            </a:r>
            <a:endParaRPr lang="en-US" sz="3200" dirty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3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Your work(Environmental Constraints)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4588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There was no network storage at the time of project development.</a:t>
            </a:r>
          </a:p>
          <a:p>
            <a:r>
              <a:rPr lang="en-US" altLang="ko-KR" dirty="0"/>
              <a:t>Decided to use stable Local Volume because the main is DB service operation.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Absence of a Network Storage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Need for use Local Volume</a:t>
            </a:r>
            <a:endParaRPr lang="en-US" sz="3200" dirty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Your work(Environmental Constraints)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2926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Although there is a local volume </a:t>
            </a:r>
            <a:r>
              <a:rPr lang="en-US" altLang="ko-KR" dirty="0" err="1"/>
              <a:t>provisioner</a:t>
            </a:r>
            <a:r>
              <a:rPr lang="en-US" altLang="ko-KR" dirty="0"/>
              <a:t> provided by </a:t>
            </a:r>
            <a:r>
              <a:rPr lang="en-US" altLang="ko-KR" dirty="0" err="1"/>
              <a:t>kubernetes</a:t>
            </a:r>
            <a:r>
              <a:rPr lang="en-US" altLang="ko-KR" dirty="0"/>
              <a:t>, it only supports static provisioning.</a:t>
            </a:r>
          </a:p>
          <a:p>
            <a:r>
              <a:rPr lang="en-US" altLang="ko-KR" dirty="0" err="1"/>
              <a:t>Provisioner</a:t>
            </a:r>
            <a:r>
              <a:rPr lang="en-US" altLang="ko-KR" dirty="0"/>
              <a:t> also support dynamic provisioning of local volumes, but in some cases we could not use them because we needed additional node environments such as </a:t>
            </a:r>
            <a:r>
              <a:rPr lang="en-US" altLang="ko-KR" dirty="0" err="1"/>
              <a:t>lvm</a:t>
            </a:r>
            <a:r>
              <a:rPr lang="en-US" altLang="ko-KR" dirty="0"/>
              <a:t>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Absence of a Suitable </a:t>
            </a:r>
            <a:r>
              <a:rPr lang="en-US" altLang="ko-KR" dirty="0" err="1"/>
              <a:t>Provisioner</a:t>
            </a: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Need to develop a New </a:t>
            </a:r>
            <a:r>
              <a:rPr lang="en-US" altLang="ko-KR" dirty="0" err="1"/>
              <a:t>Provisioner</a:t>
            </a:r>
            <a:endParaRPr lang="en-US" sz="3200" dirty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6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740053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work(Functional Implementation)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4588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First, a scheduler was needed to place the pod on the appropriate node according to the disk spare capacity of the node.</a:t>
            </a:r>
          </a:p>
          <a:p>
            <a:r>
              <a:rPr lang="en-US" altLang="ko-KR" dirty="0"/>
              <a:t>We need a </a:t>
            </a:r>
            <a:r>
              <a:rPr lang="en-US" altLang="ko-KR" dirty="0" err="1"/>
              <a:t>provisioner</a:t>
            </a:r>
            <a:r>
              <a:rPr lang="en-US" altLang="ko-KR" dirty="0"/>
              <a:t> to create </a:t>
            </a:r>
            <a:r>
              <a:rPr lang="en-US" altLang="ko-KR" dirty="0" err="1"/>
              <a:t>PersistentVolume</a:t>
            </a:r>
            <a:r>
              <a:rPr lang="en-US" altLang="ko-KR" dirty="0"/>
              <a:t> and mount it to the selected path of the selected node.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11382" y="3280801"/>
            <a:ext cx="3685309" cy="21917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Scheduler</a:t>
            </a:r>
          </a:p>
          <a:p>
            <a:pPr algn="ctr"/>
            <a:r>
              <a:rPr lang="en-US" altLang="ko-KR" dirty="0"/>
              <a:t>Pod scheduling with Dynamic Capacity Allocation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334000" y="3280801"/>
            <a:ext cx="3685309" cy="21917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Provisioner</a:t>
            </a:r>
            <a:endParaRPr lang="en-US" altLang="ko-KR" sz="3200" dirty="0"/>
          </a:p>
          <a:p>
            <a:pPr algn="ctr"/>
            <a:r>
              <a:rPr lang="en-US" altLang="ko-KR" dirty="0"/>
              <a:t>Dynamic Local PV </a:t>
            </a:r>
            <a:r>
              <a:rPr lang="en-US" altLang="ko-KR" dirty="0" err="1"/>
              <a:t>Provisioner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9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931</Words>
  <Application>Microsoft Office PowerPoint</Application>
  <PresentationFormat>A4 용지(210x297mm)</PresentationFormat>
  <Paragraphs>141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noto</vt:lpstr>
      <vt:lpstr>맑은 고딕</vt:lpstr>
      <vt:lpstr>Arial</vt:lpstr>
      <vt:lpstr>Calibri</vt:lpstr>
      <vt:lpstr>Calibri Light</vt:lpstr>
      <vt:lpstr>Office Theme</vt:lpstr>
      <vt:lpstr>Data Protection</vt:lpstr>
      <vt:lpstr>Outline</vt:lpstr>
      <vt:lpstr>Weekly report</vt:lpstr>
      <vt:lpstr>Summary of work this week</vt:lpstr>
      <vt:lpstr>How to Provision Kubernetes Local Volume Dynamically</vt:lpstr>
      <vt:lpstr>Your work(Environmental Constraints)</vt:lpstr>
      <vt:lpstr>Your work(Environmental Constraints)</vt:lpstr>
      <vt:lpstr>Your work(Environmental Constraints)</vt:lpstr>
      <vt:lpstr>Your work(Functional Implementation)</vt:lpstr>
      <vt:lpstr>PowerPoint 프레젠테이션</vt:lpstr>
      <vt:lpstr>PowerPoint 프레젠테이션</vt:lpstr>
      <vt:lpstr>Your work(Functional Implementation)</vt:lpstr>
      <vt:lpstr>Your work(Scheduler Extender Architecture)</vt:lpstr>
      <vt:lpstr>Your work(Scheduler Extender Architecture)</vt:lpstr>
      <vt:lpstr>Your work(Scheduler Extender Architecture)</vt:lpstr>
      <vt:lpstr>Your work(Scheduler Extender Architecture)</vt:lpstr>
      <vt:lpstr>Your work(Scheduler Extender Architecture)</vt:lpstr>
      <vt:lpstr>Your work(Dynamic PV Provisioner)</vt:lpstr>
      <vt:lpstr>Your work(Dynamic PV Provisioner)</vt:lpstr>
      <vt:lpstr>Your work(Dynamic PV Provisioner)</vt:lpstr>
      <vt:lpstr>Your work(Dynamic PV Provisioner)</vt:lpstr>
      <vt:lpstr>Your work(Dynamic PV Provisioner)</vt:lpstr>
      <vt:lpstr>Your work(Dynamic PV Provisioner)</vt:lpstr>
      <vt:lpstr>Your work(Dynamic PV Provisioner)</vt:lpstr>
      <vt:lpstr>Local Storage Service</vt:lpstr>
      <vt:lpstr>Your work(install) </vt:lpstr>
      <vt:lpstr>Your work(git clone) </vt:lpstr>
      <vt:lpstr>Your work(make) </vt:lpstr>
      <vt:lpstr>Your work(.PHONY) </vt:lpstr>
      <vt:lpstr>Your work(.PHONY) </vt:lpstr>
      <vt:lpstr>Your work(error) </vt:lpstr>
      <vt:lpstr>Your work(error) </vt:lpstr>
      <vt:lpstr>Conclusion</vt:lpstr>
      <vt:lpstr>Your opinion/thought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Windows 사용자</cp:lastModifiedBy>
  <cp:revision>47</cp:revision>
  <dcterms:created xsi:type="dcterms:W3CDTF">2022-01-25T08:08:04Z</dcterms:created>
  <dcterms:modified xsi:type="dcterms:W3CDTF">2022-03-17T11:56:57Z</dcterms:modified>
</cp:coreProperties>
</file>